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75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C6856-A352-4201-9506-4A8DC2AFA2F2}" type="datetimeFigureOut">
              <a:rPr lang="zh-CN" altLang="en-US" smtClean="0"/>
              <a:t>2016/6/23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0BC78-E7D4-44CF-A0C4-95B647A9E194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 descr="未命名 -1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144001" cy="687389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C6856-A352-4201-9506-4A8DC2AFA2F2}" type="datetimeFigureOut">
              <a:rPr lang="zh-CN" altLang="en-US" smtClean="0"/>
              <a:t>2016/6/23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0BC78-E7D4-44CF-A0C4-95B647A9E19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C6856-A352-4201-9506-4A8DC2AFA2F2}" type="datetimeFigureOut">
              <a:rPr lang="zh-CN" altLang="en-US" smtClean="0"/>
              <a:t>2016/6/23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0BC78-E7D4-44CF-A0C4-95B647A9E19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C6856-A352-4201-9506-4A8DC2AFA2F2}" type="datetimeFigureOut">
              <a:rPr lang="zh-CN" altLang="en-US" smtClean="0"/>
              <a:t>2016/6/23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0BC78-E7D4-44CF-A0C4-95B647A9E19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C6856-A352-4201-9506-4A8DC2AFA2F2}" type="datetimeFigureOut">
              <a:rPr lang="zh-CN" altLang="en-US" smtClean="0"/>
              <a:t>2016/6/23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0BC78-E7D4-44CF-A0C4-95B647A9E19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C6856-A352-4201-9506-4A8DC2AFA2F2}" type="datetimeFigureOut">
              <a:rPr lang="zh-CN" altLang="en-US" smtClean="0"/>
              <a:t>2016/6/23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0BC78-E7D4-44CF-A0C4-95B647A9E19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C6856-A352-4201-9506-4A8DC2AFA2F2}" type="datetimeFigureOut">
              <a:rPr lang="zh-CN" altLang="en-US" smtClean="0"/>
              <a:t>2016/6/23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0BC78-E7D4-44CF-A0C4-95B647A9E19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C6856-A352-4201-9506-4A8DC2AFA2F2}" type="datetimeFigureOut">
              <a:rPr lang="zh-CN" altLang="en-US" smtClean="0"/>
              <a:t>2016/6/23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0BC78-E7D4-44CF-A0C4-95B647A9E19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C6856-A352-4201-9506-4A8DC2AFA2F2}" type="datetimeFigureOut">
              <a:rPr lang="zh-CN" altLang="en-US" smtClean="0"/>
              <a:t>2016/6/23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0BC78-E7D4-44CF-A0C4-95B647A9E19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C6856-A352-4201-9506-4A8DC2AFA2F2}" type="datetimeFigureOut">
              <a:rPr lang="zh-CN" altLang="en-US" smtClean="0"/>
              <a:t>2016/6/23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0BC78-E7D4-44CF-A0C4-95B647A9E19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C6856-A352-4201-9506-4A8DC2AFA2F2}" type="datetimeFigureOut">
              <a:rPr lang="zh-CN" altLang="en-US" smtClean="0"/>
              <a:t>2016/6/23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0BC78-E7D4-44CF-A0C4-95B647A9E19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FC6856-A352-4201-9506-4A8DC2AFA2F2}" type="datetimeFigureOut">
              <a:rPr lang="zh-CN" altLang="en-US" smtClean="0"/>
              <a:t>2016/6/23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60BC78-E7D4-44CF-A0C4-95B647A9E19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CCE8C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全屏显示(4:3)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幻灯片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Administrator</cp:lastModifiedBy>
  <cp:revision>1</cp:revision>
  <dcterms:created xsi:type="dcterms:W3CDTF">2016-06-23T08:04:27Z</dcterms:created>
  <dcterms:modified xsi:type="dcterms:W3CDTF">2016-06-23T08:06:03Z</dcterms:modified>
</cp:coreProperties>
</file>