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3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"/>
          <p:cNvSpPr/>
          <p:nvPr userDrawn="1">
            <p:custDataLst>
              <p:tags r:id="rId2"/>
            </p:custDataLst>
          </p:nvPr>
        </p:nvSpPr>
        <p:spPr>
          <a:xfrm rot="7440000" flipH="1">
            <a:off x="8440420" y="-2009775"/>
            <a:ext cx="3221990" cy="474408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231" h="6230">
                <a:moveTo>
                  <a:pt x="2694" y="0"/>
                </a:moveTo>
                <a:lnTo>
                  <a:pt x="4231" y="1036"/>
                </a:lnTo>
                <a:lnTo>
                  <a:pt x="4131" y="1185"/>
                </a:lnTo>
                <a:lnTo>
                  <a:pt x="4111" y="1185"/>
                </a:lnTo>
                <a:cubicBezTo>
                  <a:pt x="2636" y="1203"/>
                  <a:pt x="1446" y="2405"/>
                  <a:pt x="1446" y="3884"/>
                </a:cubicBezTo>
                <a:cubicBezTo>
                  <a:pt x="1446" y="4234"/>
                  <a:pt x="1512" y="4568"/>
                  <a:pt x="1633" y="4874"/>
                </a:cubicBezTo>
                <a:lnTo>
                  <a:pt x="1636" y="4882"/>
                </a:lnTo>
                <a:lnTo>
                  <a:pt x="727" y="6230"/>
                </a:lnTo>
                <a:lnTo>
                  <a:pt x="708" y="6202"/>
                </a:lnTo>
                <a:cubicBezTo>
                  <a:pt x="261" y="5540"/>
                  <a:pt x="0" y="4743"/>
                  <a:pt x="0" y="3884"/>
                </a:cubicBezTo>
                <a:cubicBezTo>
                  <a:pt x="0" y="2113"/>
                  <a:pt x="1110" y="602"/>
                  <a:pt x="2673" y="8"/>
                </a:cubicBezTo>
                <a:lnTo>
                  <a:pt x="2694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9" name="任意多边形 21"/>
          <p:cNvSpPr/>
          <p:nvPr userDrawn="1">
            <p:custDataLst>
              <p:tags r:id="rId3"/>
            </p:custDataLst>
          </p:nvPr>
        </p:nvSpPr>
        <p:spPr>
          <a:xfrm rot="7440000" flipH="1">
            <a:off x="10419715" y="-662305"/>
            <a:ext cx="1408430" cy="3221990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14" h="4379">
                <a:moveTo>
                  <a:pt x="321" y="0"/>
                </a:moveTo>
                <a:lnTo>
                  <a:pt x="1557" y="833"/>
                </a:lnTo>
                <a:lnTo>
                  <a:pt x="1548" y="864"/>
                </a:lnTo>
                <a:cubicBezTo>
                  <a:pt x="1481" y="1099"/>
                  <a:pt x="1446" y="1347"/>
                  <a:pt x="1446" y="1603"/>
                </a:cubicBezTo>
                <a:cubicBezTo>
                  <a:pt x="1446" y="2162"/>
                  <a:pt x="1616" y="2682"/>
                  <a:pt x="1907" y="3112"/>
                </a:cubicBezTo>
                <a:lnTo>
                  <a:pt x="1914" y="3122"/>
                </a:lnTo>
                <a:lnTo>
                  <a:pt x="1066" y="4379"/>
                </a:lnTo>
                <a:lnTo>
                  <a:pt x="1044" y="4353"/>
                </a:lnTo>
                <a:cubicBezTo>
                  <a:pt x="394" y="3622"/>
                  <a:pt x="0" y="2658"/>
                  <a:pt x="0" y="1603"/>
                </a:cubicBezTo>
                <a:cubicBezTo>
                  <a:pt x="0" y="1048"/>
                  <a:pt x="109" y="519"/>
                  <a:pt x="306" y="36"/>
                </a:cubicBezTo>
                <a:lnTo>
                  <a:pt x="321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3" name="任意多边形 9"/>
          <p:cNvSpPr/>
          <p:nvPr userDrawn="1">
            <p:custDataLst>
              <p:tags r:id="rId4"/>
            </p:custDataLst>
          </p:nvPr>
        </p:nvSpPr>
        <p:spPr>
          <a:xfrm rot="14160000">
            <a:off x="6916420" y="4490720"/>
            <a:ext cx="3405505" cy="4325620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45" h="6662">
                <a:moveTo>
                  <a:pt x="4394" y="0"/>
                </a:moveTo>
                <a:lnTo>
                  <a:pt x="4422" y="36"/>
                </a:lnTo>
                <a:cubicBezTo>
                  <a:pt x="4939" y="728"/>
                  <a:pt x="5245" y="1586"/>
                  <a:pt x="5245" y="2517"/>
                </a:cubicBezTo>
                <a:cubicBezTo>
                  <a:pt x="5245" y="4806"/>
                  <a:pt x="3389" y="6662"/>
                  <a:pt x="1100" y="6662"/>
                </a:cubicBezTo>
                <a:cubicBezTo>
                  <a:pt x="724" y="6662"/>
                  <a:pt x="360" y="6612"/>
                  <a:pt x="14" y="6518"/>
                </a:cubicBezTo>
                <a:lnTo>
                  <a:pt x="0" y="6515"/>
                </a:lnTo>
                <a:lnTo>
                  <a:pt x="882" y="5208"/>
                </a:lnTo>
                <a:lnTo>
                  <a:pt x="892" y="5208"/>
                </a:lnTo>
                <a:cubicBezTo>
                  <a:pt x="960" y="5214"/>
                  <a:pt x="1030" y="5216"/>
                  <a:pt x="1100" y="5216"/>
                </a:cubicBezTo>
                <a:cubicBezTo>
                  <a:pt x="2591" y="5216"/>
                  <a:pt x="3799" y="4008"/>
                  <a:pt x="3799" y="2517"/>
                </a:cubicBezTo>
                <a:cubicBezTo>
                  <a:pt x="3799" y="2097"/>
                  <a:pt x="3704" y="1700"/>
                  <a:pt x="3533" y="1346"/>
                </a:cubicBezTo>
                <a:lnTo>
                  <a:pt x="3513" y="1306"/>
                </a:lnTo>
                <a:lnTo>
                  <a:pt x="4394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4" name="任意多边形 3"/>
          <p:cNvSpPr/>
          <p:nvPr userDrawn="1">
            <p:custDataLst>
              <p:tags r:id="rId5"/>
            </p:custDataLst>
          </p:nvPr>
        </p:nvSpPr>
        <p:spPr>
          <a:xfrm rot="19440000">
            <a:off x="7723505" y="3901440"/>
            <a:ext cx="4767580" cy="234759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574" h="3730">
                <a:moveTo>
                  <a:pt x="3863" y="0"/>
                </a:moveTo>
                <a:cubicBezTo>
                  <a:pt x="5473" y="0"/>
                  <a:pt x="6868" y="918"/>
                  <a:pt x="7555" y="2258"/>
                </a:cubicBezTo>
                <a:lnTo>
                  <a:pt x="7574" y="2295"/>
                </a:lnTo>
                <a:lnTo>
                  <a:pt x="6531" y="3730"/>
                </a:lnTo>
                <a:lnTo>
                  <a:pt x="6526" y="3701"/>
                </a:lnTo>
                <a:cubicBezTo>
                  <a:pt x="6314" y="2421"/>
                  <a:pt x="5203" y="1446"/>
                  <a:pt x="3863" y="1446"/>
                </a:cubicBezTo>
                <a:cubicBezTo>
                  <a:pt x="2593" y="1446"/>
                  <a:pt x="1528" y="2322"/>
                  <a:pt x="1240" y="3503"/>
                </a:cubicBezTo>
                <a:lnTo>
                  <a:pt x="1233" y="3534"/>
                </a:lnTo>
                <a:lnTo>
                  <a:pt x="0" y="2639"/>
                </a:lnTo>
                <a:lnTo>
                  <a:pt x="5" y="2625"/>
                </a:lnTo>
                <a:cubicBezTo>
                  <a:pt x="611" y="1088"/>
                  <a:pt x="2110" y="0"/>
                  <a:pt x="3863" y="0"/>
                </a:cubicBezTo>
                <a:close/>
              </a:path>
            </a:pathLst>
          </a:custGeom>
          <a:pattFill prst="wdDn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-14287" y="1270"/>
            <a:ext cx="735965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或者 15"/>
          <p:cNvSpPr/>
          <p:nvPr userDrawn="1">
            <p:custDataLst>
              <p:tags r:id="rId7"/>
            </p:custDataLst>
          </p:nvPr>
        </p:nvSpPr>
        <p:spPr>
          <a:xfrm>
            <a:off x="220980" y="311150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或者 16"/>
          <p:cNvSpPr/>
          <p:nvPr userDrawn="1">
            <p:custDataLst>
              <p:tags r:id="rId8"/>
            </p:custDataLst>
          </p:nvPr>
        </p:nvSpPr>
        <p:spPr>
          <a:xfrm>
            <a:off x="213360" y="6257290"/>
            <a:ext cx="281940" cy="28194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1328420" y="814705"/>
            <a:ext cx="6363335" cy="2673985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8000" spc="600">
                <a:gradFill flip="none" rotWithShape="1">
                  <a:gsLst>
                    <a:gs pos="33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1328420" y="3500291"/>
            <a:ext cx="6363335" cy="300819"/>
          </a:xfrm>
        </p:spPr>
        <p:txBody>
          <a:bodyPr lIns="101600" tIns="38100" rIns="76200" bIns="381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600" u="none" strike="noStrike" kern="1200" cap="none" spc="200" normalizeH="0" baseline="0">
                <a:gradFill>
                  <a:gsLst>
                    <a:gs pos="53000">
                      <a:srgbClr val="1543EF">
                        <a:alpha val="100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1528446" y="5296329"/>
            <a:ext cx="4518660" cy="44097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1" name="内容占位符 20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1529670" y="5745605"/>
            <a:ext cx="4518000" cy="44280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chemeClr val="tx2">
                <a:lumMod val="50000"/>
                <a:alpha val="75000"/>
              </a:schemeClr>
            </a:gs>
            <a:gs pos="0">
              <a:schemeClr val="tx2">
                <a:lumMod val="50000"/>
              </a:schemeClr>
            </a:gs>
            <a:gs pos="41000">
              <a:schemeClr val="tx2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10991613" y="859790"/>
            <a:ext cx="126204" cy="126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83"/>
          <p:cNvSpPr/>
          <p:nvPr>
            <p:custDataLst>
              <p:tags r:id="rId3"/>
            </p:custDataLst>
          </p:nvPr>
        </p:nvSpPr>
        <p:spPr>
          <a:xfrm>
            <a:off x="10851515" y="859790"/>
            <a:ext cx="126204" cy="126365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84"/>
          <p:cNvSpPr/>
          <p:nvPr>
            <p:custDataLst>
              <p:tags r:id="rId4"/>
            </p:custDataLst>
          </p:nvPr>
        </p:nvSpPr>
        <p:spPr>
          <a:xfrm>
            <a:off x="11131711" y="859790"/>
            <a:ext cx="126204" cy="126365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 rot="16200000">
            <a:off x="5765800" y="431165"/>
            <a:ext cx="661035" cy="121926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或者 13"/>
          <p:cNvSpPr/>
          <p:nvPr userDrawn="1">
            <p:custDataLst>
              <p:tags r:id="rId6"/>
            </p:custDataLst>
          </p:nvPr>
        </p:nvSpPr>
        <p:spPr>
          <a:xfrm>
            <a:off x="265430" y="6394450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或者 14"/>
          <p:cNvSpPr/>
          <p:nvPr userDrawn="1">
            <p:custDataLst>
              <p:tags r:id="rId7"/>
            </p:custDataLst>
          </p:nvPr>
        </p:nvSpPr>
        <p:spPr>
          <a:xfrm>
            <a:off x="11664950" y="6394450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5445761" y="1859916"/>
            <a:ext cx="5942330" cy="2364739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7200" u="none" strike="noStrike" kern="1200" cap="none" spc="300" normalizeH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9"/>
            </p:custDataLst>
          </p:nvPr>
        </p:nvSpPr>
        <p:spPr>
          <a:xfrm>
            <a:off x="5445761" y="4392931"/>
            <a:ext cx="5942330" cy="1033780"/>
          </a:xfrm>
        </p:spPr>
        <p:txBody>
          <a:bodyPr lIns="101600" tIns="38100" rIns="76200" bIns="38100" anchor="t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13652" y="-13970"/>
            <a:ext cx="735965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220980" y="311150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213360" y="6257290"/>
            <a:ext cx="281940" cy="28194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11109325" y="1072515"/>
            <a:ext cx="406400" cy="126365"/>
            <a:chOff x="11583" y="3035"/>
            <a:chExt cx="1404" cy="436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同心圆 83"/>
            <p:cNvSpPr/>
            <p:nvPr>
              <p:custDataLst>
                <p:tags r:id="rId7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同心圆 84"/>
            <p:cNvSpPr/>
            <p:nvPr>
              <p:custDataLst>
                <p:tags r:id="rId8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9"/>
          <p:cNvSpPr/>
          <p:nvPr userDrawn="1">
            <p:custDataLst>
              <p:tags r:id="rId2"/>
            </p:custDataLst>
          </p:nvPr>
        </p:nvSpPr>
        <p:spPr>
          <a:xfrm>
            <a:off x="9102725" y="-40005"/>
            <a:ext cx="3121660" cy="33166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7" h="6053">
                <a:moveTo>
                  <a:pt x="524" y="0"/>
                </a:moveTo>
                <a:lnTo>
                  <a:pt x="2326" y="0"/>
                </a:lnTo>
                <a:lnTo>
                  <a:pt x="2314" y="10"/>
                </a:lnTo>
                <a:cubicBezTo>
                  <a:pt x="1328" y="875"/>
                  <a:pt x="1115" y="2357"/>
                  <a:pt x="1867" y="3472"/>
                </a:cubicBezTo>
                <a:cubicBezTo>
                  <a:pt x="2684" y="4682"/>
                  <a:pt x="4326" y="5002"/>
                  <a:pt x="5537" y="4185"/>
                </a:cubicBezTo>
                <a:cubicBezTo>
                  <a:pt x="5584" y="4154"/>
                  <a:pt x="5630" y="4120"/>
                  <a:pt x="5674" y="4086"/>
                </a:cubicBezTo>
                <a:lnTo>
                  <a:pt x="5696" y="4068"/>
                </a:lnTo>
                <a:lnTo>
                  <a:pt x="5697" y="5708"/>
                </a:lnTo>
                <a:lnTo>
                  <a:pt x="5651" y="5728"/>
                </a:lnTo>
                <a:cubicBezTo>
                  <a:pt x="3895" y="6479"/>
                  <a:pt x="1800" y="5904"/>
                  <a:pt x="694" y="4264"/>
                </a:cubicBezTo>
                <a:cubicBezTo>
                  <a:pt x="-187" y="2959"/>
                  <a:pt x="-206" y="1325"/>
                  <a:pt x="505" y="34"/>
                </a:cubicBezTo>
                <a:lnTo>
                  <a:pt x="524" y="0"/>
                </a:lnTo>
                <a:close/>
              </a:path>
            </a:pathLst>
          </a:cu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任意多边形 2"/>
          <p:cNvSpPr/>
          <p:nvPr userDrawn="1">
            <p:custDataLst>
              <p:tags r:id="rId3"/>
            </p:custDataLst>
          </p:nvPr>
        </p:nvSpPr>
        <p:spPr>
          <a:xfrm>
            <a:off x="2306524" y="4756993"/>
            <a:ext cx="4790757" cy="21010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44" h="3309">
                <a:moveTo>
                  <a:pt x="3785" y="0"/>
                </a:moveTo>
                <a:cubicBezTo>
                  <a:pt x="5460" y="4"/>
                  <a:pt x="6993" y="1124"/>
                  <a:pt x="7447" y="2821"/>
                </a:cubicBezTo>
                <a:cubicBezTo>
                  <a:pt x="7490" y="2980"/>
                  <a:pt x="7522" y="3140"/>
                  <a:pt x="7543" y="3299"/>
                </a:cubicBezTo>
                <a:lnTo>
                  <a:pt x="7544" y="3309"/>
                </a:lnTo>
                <a:lnTo>
                  <a:pt x="6200" y="3309"/>
                </a:lnTo>
                <a:lnTo>
                  <a:pt x="6194" y="3280"/>
                </a:lnTo>
                <a:cubicBezTo>
                  <a:pt x="6185" y="3241"/>
                  <a:pt x="6176" y="3203"/>
                  <a:pt x="6166" y="3164"/>
                </a:cubicBezTo>
                <a:cubicBezTo>
                  <a:pt x="5811" y="1843"/>
                  <a:pt x="4454" y="1058"/>
                  <a:pt x="3132" y="1412"/>
                </a:cubicBezTo>
                <a:cubicBezTo>
                  <a:pt x="2210" y="1659"/>
                  <a:pt x="1550" y="2394"/>
                  <a:pt x="1354" y="3264"/>
                </a:cubicBezTo>
                <a:lnTo>
                  <a:pt x="1345" y="3309"/>
                </a:lnTo>
                <a:lnTo>
                  <a:pt x="0" y="3309"/>
                </a:lnTo>
                <a:lnTo>
                  <a:pt x="2" y="3294"/>
                </a:lnTo>
                <a:cubicBezTo>
                  <a:pt x="202" y="1821"/>
                  <a:pt x="1262" y="540"/>
                  <a:pt x="2789" y="131"/>
                </a:cubicBezTo>
                <a:cubicBezTo>
                  <a:pt x="3122" y="41"/>
                  <a:pt x="3456" y="-1"/>
                  <a:pt x="3785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cap="rnd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11132820" y="6174740"/>
            <a:ext cx="406400" cy="126365"/>
            <a:chOff x="11583" y="3035"/>
            <a:chExt cx="1404" cy="436"/>
          </a:xfrm>
        </p:grpSpPr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同心圆 83"/>
            <p:cNvSpPr/>
            <p:nvPr>
              <p:custDataLst>
                <p:tags r:id="rId6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同心圆 84"/>
            <p:cNvSpPr/>
            <p:nvPr>
              <p:custDataLst>
                <p:tags r:id="rId7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任意多边形 21"/>
          <p:cNvSpPr/>
          <p:nvPr userDrawn="1">
            <p:custDataLst>
              <p:tags r:id="rId8"/>
            </p:custDataLst>
          </p:nvPr>
        </p:nvSpPr>
        <p:spPr>
          <a:xfrm rot="14160000">
            <a:off x="932950" y="4346672"/>
            <a:ext cx="3532436" cy="4393246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563" h="6918">
                <a:moveTo>
                  <a:pt x="4499" y="0"/>
                </a:moveTo>
                <a:lnTo>
                  <a:pt x="4519" y="23"/>
                </a:lnTo>
                <a:cubicBezTo>
                  <a:pt x="5169" y="754"/>
                  <a:pt x="5563" y="1718"/>
                  <a:pt x="5563" y="2773"/>
                </a:cubicBezTo>
                <a:cubicBezTo>
                  <a:pt x="5563" y="5062"/>
                  <a:pt x="3707" y="6918"/>
                  <a:pt x="1417" y="6918"/>
                </a:cubicBezTo>
                <a:cubicBezTo>
                  <a:pt x="934" y="6918"/>
                  <a:pt x="471" y="6836"/>
                  <a:pt x="40" y="6684"/>
                </a:cubicBezTo>
                <a:lnTo>
                  <a:pt x="0" y="6670"/>
                </a:lnTo>
                <a:lnTo>
                  <a:pt x="848" y="5413"/>
                </a:lnTo>
                <a:lnTo>
                  <a:pt x="873" y="5418"/>
                </a:lnTo>
                <a:cubicBezTo>
                  <a:pt x="1049" y="5454"/>
                  <a:pt x="1231" y="5473"/>
                  <a:pt x="1417" y="5473"/>
                </a:cubicBezTo>
                <a:cubicBezTo>
                  <a:pt x="2908" y="5473"/>
                  <a:pt x="4117" y="4264"/>
                  <a:pt x="4117" y="2773"/>
                </a:cubicBezTo>
                <a:cubicBezTo>
                  <a:pt x="4117" y="2214"/>
                  <a:pt x="3947" y="1694"/>
                  <a:pt x="3656" y="1264"/>
                </a:cubicBezTo>
                <a:lnTo>
                  <a:pt x="3651" y="1257"/>
                </a:lnTo>
                <a:lnTo>
                  <a:pt x="4499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5" name="任意多边形 3"/>
          <p:cNvSpPr/>
          <p:nvPr userDrawn="1">
            <p:custDataLst>
              <p:tags r:id="rId9"/>
            </p:custDataLst>
          </p:nvPr>
        </p:nvSpPr>
        <p:spPr>
          <a:xfrm rot="19440000">
            <a:off x="7392383" y="-1503220"/>
            <a:ext cx="4316887" cy="3609719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798" h="5685">
                <a:moveTo>
                  <a:pt x="295" y="0"/>
                </a:moveTo>
                <a:lnTo>
                  <a:pt x="1524" y="893"/>
                </a:lnTo>
                <a:lnTo>
                  <a:pt x="1523" y="897"/>
                </a:lnTo>
                <a:cubicBezTo>
                  <a:pt x="1472" y="1103"/>
                  <a:pt x="1446" y="1318"/>
                  <a:pt x="1446" y="1539"/>
                </a:cubicBezTo>
                <a:cubicBezTo>
                  <a:pt x="1446" y="3030"/>
                  <a:pt x="2654" y="4239"/>
                  <a:pt x="4146" y="4239"/>
                </a:cubicBezTo>
                <a:cubicBezTo>
                  <a:pt x="4658" y="4239"/>
                  <a:pt x="5137" y="4096"/>
                  <a:pt x="5545" y="3848"/>
                </a:cubicBezTo>
                <a:lnTo>
                  <a:pt x="5570" y="3833"/>
                </a:lnTo>
                <a:lnTo>
                  <a:pt x="6798" y="4725"/>
                </a:lnTo>
                <a:lnTo>
                  <a:pt x="6782" y="4738"/>
                </a:lnTo>
                <a:cubicBezTo>
                  <a:pt x="6066" y="5329"/>
                  <a:pt x="5147" y="5685"/>
                  <a:pt x="4146" y="5685"/>
                </a:cubicBezTo>
                <a:cubicBezTo>
                  <a:pt x="1856" y="5685"/>
                  <a:pt x="0" y="3829"/>
                  <a:pt x="0" y="1539"/>
                </a:cubicBezTo>
                <a:cubicBezTo>
                  <a:pt x="0" y="1002"/>
                  <a:pt x="102" y="490"/>
                  <a:pt x="288" y="19"/>
                </a:cubicBezTo>
                <a:lnTo>
                  <a:pt x="295" y="0"/>
                </a:lnTo>
                <a:close/>
              </a:path>
            </a:pathLst>
          </a:custGeom>
          <a:pattFill prst="lgGr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847090" y="915670"/>
            <a:ext cx="7164705" cy="2270125"/>
          </a:xfrm>
        </p:spPr>
        <p:txBody>
          <a:bodyPr vert="horz" lIns="101600" tIns="38100" rIns="25400" bIns="381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sz="quarter" idx="13" hasCustomPrompt="1"/>
            <p:custDataLst>
              <p:tags r:id="rId14"/>
            </p:custDataLst>
          </p:nvPr>
        </p:nvSpPr>
        <p:spPr>
          <a:xfrm>
            <a:off x="853879" y="3278482"/>
            <a:ext cx="3932116" cy="7391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>
            <p:custDataLst>
              <p:tags r:id="rId2"/>
            </p:custDataLst>
          </p:nvPr>
        </p:nvSpPr>
        <p:spPr>
          <a:xfrm>
            <a:off x="28" y="2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11640878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或者 2"/>
          <p:cNvSpPr/>
          <p:nvPr userDrawn="1">
            <p:custDataLst>
              <p:tags r:id="rId3"/>
            </p:custDataLst>
          </p:nvPr>
        </p:nvSpPr>
        <p:spPr>
          <a:xfrm>
            <a:off x="11522379" y="421322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11522379" y="6169977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402921" y="421322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流程图: 或者 10"/>
          <p:cNvSpPr/>
          <p:nvPr userDrawn="1">
            <p:custDataLst>
              <p:tags r:id="rId6"/>
            </p:custDataLst>
          </p:nvPr>
        </p:nvSpPr>
        <p:spPr>
          <a:xfrm>
            <a:off x="402921" y="6169977"/>
            <a:ext cx="266700" cy="266700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9" y="29"/>
            <a:ext cx="4823432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4300745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8" y="2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302953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11640878" y="5720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3" name="Rectangle 27"/>
          <p:cNvSpPr/>
          <p:nvPr userDrawn="1">
            <p:custDataLst>
              <p:tags r:id="rId3"/>
            </p:custDataLst>
          </p:nvPr>
        </p:nvSpPr>
        <p:spPr>
          <a:xfrm>
            <a:off x="28" y="6492269"/>
            <a:ext cx="12192631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流程图: 或者 13"/>
          <p:cNvSpPr/>
          <p:nvPr userDrawn="1">
            <p:custDataLst>
              <p:tags r:id="rId4"/>
            </p:custDataLst>
          </p:nvPr>
        </p:nvSpPr>
        <p:spPr>
          <a:xfrm>
            <a:off x="302953" y="654944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或者 14"/>
          <p:cNvSpPr/>
          <p:nvPr userDrawn="1">
            <p:custDataLst>
              <p:tags r:id="rId5"/>
            </p:custDataLst>
          </p:nvPr>
        </p:nvSpPr>
        <p:spPr>
          <a:xfrm>
            <a:off x="11640878" y="6549448"/>
            <a:ext cx="242455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 userDrawn="1">
            <p:custDataLst>
              <p:tags r:id="rId11"/>
            </p:custDataLst>
          </p:nvPr>
        </p:nvGrpSpPr>
        <p:grpSpPr>
          <a:xfrm>
            <a:off x="11210800" y="6349833"/>
            <a:ext cx="406400" cy="126365"/>
            <a:chOff x="11583" y="3035"/>
            <a:chExt cx="1404" cy="436"/>
          </a:xfrm>
        </p:grpSpPr>
        <p:sp>
          <p:nvSpPr>
            <p:cNvPr id="4" name="椭圆 3"/>
            <p:cNvSpPr/>
            <p:nvPr userDrawn="1">
              <p:custDataLst>
                <p:tags r:id="rId12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同心圆 83"/>
            <p:cNvSpPr/>
            <p:nvPr userDrawn="1">
              <p:custDataLst>
                <p:tags r:id="rId13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同心圆 84"/>
            <p:cNvSpPr/>
            <p:nvPr userDrawn="1">
              <p:custDataLst>
                <p:tags r:id="rId14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-3174" y="959167"/>
            <a:ext cx="711835" cy="4939665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9"/>
            </p:custDataLst>
          </p:nvPr>
        </p:nvSpPr>
        <p:spPr>
          <a:xfrm>
            <a:off x="225426" y="1218247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流程图: 或者 4"/>
          <p:cNvSpPr/>
          <p:nvPr userDrawn="1">
            <p:custDataLst>
              <p:tags r:id="rId10"/>
            </p:custDataLst>
          </p:nvPr>
        </p:nvSpPr>
        <p:spPr>
          <a:xfrm>
            <a:off x="230506" y="5336222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11"/>
            </p:custDataLst>
          </p:nvPr>
        </p:nvSpPr>
        <p:spPr>
          <a:xfrm>
            <a:off x="11480165" y="959167"/>
            <a:ext cx="711835" cy="4939665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流程图: 或者 11"/>
          <p:cNvSpPr/>
          <p:nvPr userDrawn="1">
            <p:custDataLst>
              <p:tags r:id="rId12"/>
            </p:custDataLst>
          </p:nvPr>
        </p:nvSpPr>
        <p:spPr>
          <a:xfrm>
            <a:off x="11708765" y="1218247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流程图: 或者 12"/>
          <p:cNvSpPr/>
          <p:nvPr userDrawn="1">
            <p:custDataLst>
              <p:tags r:id="rId13"/>
            </p:custDataLst>
          </p:nvPr>
        </p:nvSpPr>
        <p:spPr>
          <a:xfrm>
            <a:off x="11713845" y="5336222"/>
            <a:ext cx="266700" cy="266700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2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47090" y="915670"/>
            <a:ext cx="7164705" cy="1417955"/>
          </a:xfrm>
        </p:spPr>
        <p:txBody>
          <a:bodyPr/>
          <a:lstStyle/>
          <a:p>
            <a:r>
              <a:rPr lang="en-US" altLang="zh-CN" dirty="0"/>
              <a:t>Thanks </a:t>
            </a:r>
            <a:endParaRPr lang="en-US" altLang="zh-CN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感谢你的参与！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29144"/>
  <p:tag name="KSO_WM_TEMPLATE_THUMBS_INDEX" val="1、6、7、8、9、11、13、16、17、18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9144_18*a*1"/>
  <p:tag name="KSO_WM_TEMPLATE_CATEGORY" val="custom"/>
  <p:tag name="KSO_WM_TEMPLATE_INDEX" val="2022914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Thanks _x000B_For Watching."/>
  <p:tag name="KSO_WM_UNIT_NOCLEAR" val="1"/>
  <p:tag name="KSO_WM_UNIT_TYPE" val="a"/>
  <p:tag name="KSO_WM_UNIT_INDEX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9144_18*b*1"/>
  <p:tag name="KSO_WM_TEMPLATE_CATEGORY" val="custom"/>
  <p:tag name="KSO_WM_TEMPLATE_INDEX" val="2022914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谢谢大家！"/>
  <p:tag name="KSO_WM_UNIT_NOCLEAR" val="0"/>
  <p:tag name="KSO_WM_UNIT_VALUE" val="8"/>
  <p:tag name="KSO_WM_UNIT_TYPE" val="b"/>
  <p:tag name="KSO_WM_UNIT_INDEX" val="1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4"/>
  <p:tag name="KSO_WM_SLIDE_ID" val="custom20229144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COMMONDATA" val="eyJoZGlkIjoiNzc5NzQ0NzU3MDZiMjViOTUzZDk4NTYxOTM0NGY1NjAifQ=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471,&quot;width&quot;:5074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5074,&quot;width&quot;:2218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229144主题">
      <a:dk1>
        <a:srgbClr val="000000"/>
      </a:dk1>
      <a:lt1>
        <a:srgbClr val="FFFFFF"/>
      </a:lt1>
      <a:dk2>
        <a:srgbClr val="EBEFFF"/>
      </a:dk2>
      <a:lt2>
        <a:srgbClr val="FFFFFF"/>
      </a:lt2>
      <a:accent1>
        <a:srgbClr val="2956FF"/>
      </a:accent1>
      <a:accent2>
        <a:srgbClr val="0FD374"/>
      </a:accent2>
      <a:accent3>
        <a:srgbClr val="FFD247"/>
      </a:accent3>
      <a:accent4>
        <a:srgbClr val="FF7429"/>
      </a:accent4>
      <a:accent5>
        <a:srgbClr val="F84949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宽屏</PresentationFormat>
  <Paragraphs>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 For Watching.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window</dc:creator>
  <cp:lastModifiedBy>嘞萌</cp:lastModifiedBy>
  <cp:revision>157</cp:revision>
  <dcterms:created xsi:type="dcterms:W3CDTF">2019-06-19T02:08:00Z</dcterms:created>
  <dcterms:modified xsi:type="dcterms:W3CDTF">2023-04-04T01:40:46Z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E8D2226B63A84DE898E9F807125A9C47_13</vt:lpwstr>
  </property>
</Properties>
</file>