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  <p:sldId id="325" r:id="rId5"/>
    <p:sldId id="324" r:id="rId6"/>
    <p:sldId id="334" r:id="rId7"/>
    <p:sldId id="335" r:id="rId8"/>
    <p:sldId id="336" r:id="rId9"/>
    <p:sldId id="337" r:id="rId10"/>
    <p:sldId id="341" r:id="rId11"/>
    <p:sldId id="353" r:id="rId12"/>
    <p:sldId id="352" r:id="rId13"/>
    <p:sldId id="342" r:id="rId14"/>
  </p:sldIdLst>
  <p:sldSz cx="24384000" cy="13716000"/>
  <p:notesSz cx="6858000" cy="9144000"/>
  <p:custDataLst>
    <p:tags r:id="rId1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3730" initials="9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0"/>
    <p:restoredTop sz="75084"/>
  </p:normalViewPr>
  <p:slideViewPr>
    <p:cSldViewPr snapToGrid="0" snapToObjects="1">
      <p:cViewPr>
        <p:scale>
          <a:sx n="40" d="100"/>
          <a:sy n="40" d="100"/>
        </p:scale>
        <p:origin x="-336" y="80"/>
      </p:cViewPr>
      <p:guideLst>
        <p:guide orient="horz" pos="4286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75349"/>
            <a:ext cx="19621500" cy="1028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4000" cy="18059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28196" y="184721"/>
            <a:ext cx="24133884" cy="12865799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2171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标题文本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0" y="13081000"/>
            <a:ext cx="24384000" cy="665843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0" baseline="0">
          <a:ln>
            <a:noFill/>
          </a:ln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" y="4219155"/>
            <a:ext cx="24384001" cy="16414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“步道乐跑”</a:t>
            </a:r>
            <a:r>
              <a:rPr lang="en-US" altLang="zh-CN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</a:t>
            </a:r>
            <a:r>
              <a:rPr lang="zh-CN" altLang="en-US" sz="10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手册</a:t>
            </a:r>
            <a:endParaRPr lang="zh-CN" altLang="en-US" sz="10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Shape 123"/>
          <p:cNvSpPr/>
          <p:nvPr/>
        </p:nvSpPr>
        <p:spPr>
          <a:xfrm>
            <a:off x="718457" y="5874903"/>
            <a:ext cx="24384001" cy="1025922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FFFFFF"/>
                </a:solidFill>
                <a:latin typeface="PingFang SC Light"/>
                <a:ea typeface="PingFang SC Light"/>
                <a:cs typeface="PingFang SC Light"/>
                <a:sym typeface="PingFang SC Light"/>
              </a:defRPr>
            </a:lvl1pPr>
          </a:lstStyle>
          <a:p>
            <a:pPr algn="ctr"/>
            <a:endParaRPr sz="6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42516" y="6534118"/>
            <a:ext cx="523220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校园智慧体育平台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05815" y="332105"/>
            <a:ext cx="22394545" cy="1653540"/>
          </a:xfrm>
        </p:spPr>
        <p:txBody>
          <a:bodyPr>
            <a:normAutofit/>
          </a:bodyPr>
          <a:lstStyle/>
          <a:p>
            <a:pPr algn="ctr"/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意见反馈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42880" y="3429636"/>
            <a:ext cx="8834755" cy="5826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同学们在使用中遇到问题，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可以随时在app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反馈留言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或通过在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app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在线申诉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进行反馈问题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，我们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会第一时间与您联系并帮助您解决问题。</a:t>
            </a:r>
            <a:r>
              <a:rPr kumimoji="0" lang="zh-CN" alt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也可通过下列方式与我们进行联系哦！</a:t>
            </a: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客服电话：027-59308374，027-58900361，207-58900362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微信公众号：步道乐跑</a:t>
            </a: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-</a:t>
            </a: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申诉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app</a:t>
            </a: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申诉：我的</a:t>
            </a:r>
            <a:r>
              <a:rPr kumimoji="0" lang="en-US" altLang="zh-CN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-</a:t>
            </a: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帮助与反馈</a:t>
            </a:r>
            <a:r>
              <a:rPr kumimoji="0" lang="en-US" altLang="zh-CN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-</a:t>
            </a: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在线申诉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客服邮箱</a:t>
            </a:r>
            <a:r>
              <a:rPr kumimoji="0" lang="zh-CN" alt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：</a:t>
            </a: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info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@lptiyu.com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9465" y="7725773"/>
            <a:ext cx="3048000" cy="2959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715" y="2183130"/>
            <a:ext cx="4888865" cy="87293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12000" y="5189856"/>
            <a:ext cx="1016000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000" b="1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谢谢！</a:t>
            </a:r>
            <a:endParaRPr kumimoji="0" lang="zh-CN" altLang="en-US" sz="80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38325" y="38797"/>
            <a:ext cx="24384000" cy="181540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altLang="zh-CN" sz="60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app</a:t>
            </a:r>
            <a:r>
              <a:rPr lang="zh-CN" altLang="en-US" sz="60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下载方式</a:t>
            </a:r>
            <a:endParaRPr lang="zh-CN" altLang="en-US" sz="6000" b="1" kern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4945295" y="2209803"/>
            <a:ext cx="20291420" cy="927462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推荐下载方式：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通过微信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公众号“步道乐跑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”点击菜单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下载”根据提示进行下载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用户会跳转到应用宝界面，点击“普通下载”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可以避免下载应用市场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其它下载方式：</a:t>
            </a:r>
            <a:endParaRPr lang="zh-CN" altLang="en-US" sz="4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苹果（</a:t>
            </a:r>
            <a:r>
              <a:rPr lang="en-US" altLang="zh-CN" sz="28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ios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）版在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store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搜索“步道乐跑”下载；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安卓（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android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）版可在腾讯宝等各大应用市场搜索“步道乐跑”下载。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（百度搜索请认准</a:t>
            </a:r>
            <a:r>
              <a:rPr lang="en-US" altLang="zh-CN" sz="28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lptiyu.com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避免下载到过早版本导致无法使用）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hangingPunct="1">
              <a:spcBef>
                <a:spcPts val="2300"/>
              </a:spcBef>
              <a:buFontTx/>
              <a:buNone/>
            </a:pPr>
            <a:endParaRPr lang="en-US" altLang="zh-CN" sz="4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7175" y="2729683"/>
            <a:ext cx="4196374" cy="40739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注册登录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3070" y="2349185"/>
            <a:ext cx="20149459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登录即注册，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需要登录之后才能正常使用，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支持通过绑定</a:t>
            </a: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QQ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或微信号方式登录。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3836670" y="3388995"/>
            <a:ext cx="4817110" cy="8300720"/>
          </a:xfrm>
          <a:prstGeom prst="rect">
            <a:avLst/>
          </a:prstGeom>
        </p:spPr>
      </p:pic>
      <p:cxnSp>
        <p:nvCxnSpPr>
          <p:cNvPr id="10" name="直线箭头连接符 9"/>
          <p:cNvCxnSpPr/>
          <p:nvPr/>
        </p:nvCxnSpPr>
        <p:spPr>
          <a:xfrm flipH="1" flipV="1">
            <a:off x="9192260" y="9097010"/>
            <a:ext cx="3045460" cy="1177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1320000">
            <a:off x="9173210" y="8230235"/>
            <a:ext cx="294449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微信、</a:t>
            </a: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QQ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登录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84630" y="3388995"/>
            <a:ext cx="4423410" cy="88080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身份认证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26180" y="1908810"/>
            <a:ext cx="16931640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登录之后，需要进行学生身份认证后，</a:t>
            </a: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端乐跑数据才会关联课外体育成绩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54375" y="11452812"/>
            <a:ext cx="40675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37205" y="12065635"/>
            <a:ext cx="458914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点击个人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头像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下方的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未认证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即可进入认证界面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91445" y="11452812"/>
            <a:ext cx="406754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认证界面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06940" y="12107545"/>
            <a:ext cx="462978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选择对应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身份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并填写对应信息后，点击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认证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按钮即可提交认证申请。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052925" y="11436302"/>
            <a:ext cx="406754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已认证界面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684625" y="12214225"/>
            <a:ext cx="4749165" cy="516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提交完认证申请后，等待系统审核即可哦！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cxnSp>
        <p:nvCxnSpPr>
          <p:cNvPr id="13" name="直线箭头连接符 12"/>
          <p:cNvCxnSpPr/>
          <p:nvPr/>
        </p:nvCxnSpPr>
        <p:spPr>
          <a:xfrm>
            <a:off x="7365365" y="6236335"/>
            <a:ext cx="2088515" cy="632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 flipV="1">
            <a:off x="14014450" y="6868795"/>
            <a:ext cx="2011680" cy="3068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84625" y="2971800"/>
            <a:ext cx="4235450" cy="7924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95" y="3098800"/>
            <a:ext cx="4742180" cy="8431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r="1943" b="9293"/>
          <a:stretch>
            <a:fillRect/>
          </a:stretch>
        </p:blipFill>
        <p:spPr>
          <a:xfrm>
            <a:off x="9080500" y="3116580"/>
            <a:ext cx="4933950" cy="8051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认证结果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6006" y="2305071"/>
            <a:ext cx="31241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认证通过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47136" y="2305071"/>
            <a:ext cx="31241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认证不通过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1430" y="3336290"/>
            <a:ext cx="5212715" cy="532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我的界面会出现“已认证</a:t>
            </a:r>
            <a:r>
              <a:rPr kumimoji="0" lang="zh-CN" altLang="en-US" sz="2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”标志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000355" y="2814321"/>
            <a:ext cx="10147935" cy="1393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我的界面会显示“审核未通过”，未通过原因，自己的学生信息填写错误，或者乐跑系统中没有导入相关学生信息，待导入后，既可以认证成功，可以修改信息后重新提交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205" y="4157345"/>
            <a:ext cx="4458970" cy="7703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390" y="4199255"/>
            <a:ext cx="4492625" cy="7787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11" r="1417" b="1735"/>
          <a:stretch>
            <a:fillRect/>
          </a:stretch>
        </p:blipFill>
        <p:spPr>
          <a:xfrm>
            <a:off x="1769110" y="4157345"/>
            <a:ext cx="4563110" cy="76682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0370" y="4157345"/>
            <a:ext cx="4529455" cy="82321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校园乐跑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4001" y="2226927"/>
            <a:ext cx="177038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认证通过后，乐跑界面会更新，此时跑步才会关联课外体育成绩，同学们可以自主安排参与锻炼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456410" y="5269957"/>
            <a:ext cx="140335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查看排名</a:t>
            </a:r>
            <a:endParaRPr kumimoji="0" lang="zh-CN" altLang="en-US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0545" y="6455502"/>
            <a:ext cx="140335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乐跑成绩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0" y="3071495"/>
            <a:ext cx="5109210" cy="8860790"/>
          </a:xfrm>
          <a:prstGeom prst="rect">
            <a:avLst/>
          </a:prstGeom>
        </p:spPr>
      </p:pic>
      <p:cxnSp>
        <p:nvCxnSpPr>
          <p:cNvPr id="10" name="直线箭头连接符 9"/>
          <p:cNvCxnSpPr/>
          <p:nvPr/>
        </p:nvCxnSpPr>
        <p:spPr>
          <a:xfrm flipH="1">
            <a:off x="7561580" y="7152640"/>
            <a:ext cx="16776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270" y="3263265"/>
            <a:ext cx="5164455" cy="8910320"/>
          </a:xfrm>
          <a:prstGeom prst="rect">
            <a:avLst/>
          </a:prstGeom>
        </p:spPr>
      </p:pic>
      <p:cxnSp>
        <p:nvCxnSpPr>
          <p:cNvPr id="14" name="直线箭头连接符 13"/>
          <p:cNvCxnSpPr/>
          <p:nvPr/>
        </p:nvCxnSpPr>
        <p:spPr>
          <a:xfrm>
            <a:off x="14032865" y="5906770"/>
            <a:ext cx="22415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715" y="3395345"/>
            <a:ext cx="4365625" cy="85477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跑步规则说明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7601" y="2343172"/>
            <a:ext cx="174243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学校会设置跑步规则和目标要求，在</a:t>
            </a:r>
            <a:r>
              <a:rPr kumimoji="0" lang="en-US" altLang="zh-CN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乐跑界面可以随时点击查看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91285" y="4098608"/>
            <a:ext cx="6990715" cy="6872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一般情况下，单次跑步计入有效成绩需要同时满足以下条件：</a:t>
            </a:r>
            <a:endParaRPr kumimoji="0" lang="zh-CN" altLang="en-US" sz="4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zh-CN" altLang="en-US" sz="4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跑步里程达标</a:t>
            </a:r>
            <a:endParaRPr kumimoji="0" lang="zh-CN" altLang="en-US" sz="4000" b="0" i="0" u="none" strike="noStrike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zh-CN" altLang="en-US" sz="4000" b="0" i="0" u="none" strike="noStrike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速度在要求范围内</a:t>
            </a:r>
            <a:endParaRPr kumimoji="0" lang="zh-CN" altLang="en-US" sz="4000" b="0" i="0" u="none" strike="noStrike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zh-CN" altLang="en-US" sz="4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跑步时经过所有系统分配的打卡点位置（开启跑步后，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经过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点位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时会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自动打卡）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2295" y="3351530"/>
            <a:ext cx="4924425" cy="8522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25" y="3351530"/>
            <a:ext cx="3905250" cy="8801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常规跑步流程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 descr="开始乐跑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808345" y="2271395"/>
            <a:ext cx="4003040" cy="7114540"/>
          </a:xfrm>
          <a:prstGeom prst="rect">
            <a:avLst/>
          </a:prstGeom>
        </p:spPr>
      </p:pic>
      <p:pic>
        <p:nvPicPr>
          <p:cNvPr id="3" name="图片 2" descr="健康提醒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37665" y="2271395"/>
            <a:ext cx="4003040" cy="7114540"/>
          </a:xfrm>
          <a:prstGeom prst="rect">
            <a:avLst/>
          </a:prstGeom>
        </p:spPr>
      </p:pic>
      <p:pic>
        <p:nvPicPr>
          <p:cNvPr id="5" name="图片 4" descr="开始乐跑1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79206" y="2271395"/>
            <a:ext cx="4152900" cy="7129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1771" y="9904177"/>
            <a:ext cx="4003675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1.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在主界面点击开始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乐跑，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并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确认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安全提醒后，点击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“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进入乐跑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”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8345" y="10018477"/>
            <a:ext cx="4294505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2.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此时会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进入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跑步地图界面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，可以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随时点击问号图标查看本次跑步标准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02850" y="9845993"/>
            <a:ext cx="4199890" cy="28714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3.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每次运动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系统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会随机分配打卡点（线上或线下）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，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其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位置是本次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跑步要经过的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地方，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确认后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点击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“开始乐跑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”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即可计时跑步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6" name="图片 5" descr="长按暂停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99565" y="2271395"/>
            <a:ext cx="4542790" cy="7825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03425" y="10018221"/>
            <a:ext cx="4138930" cy="287258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4.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运动过程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中，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到达打卡点位置时，系统会自动打卡，并有语音播报，同时界面会更新打卡信息，跑步中途可以暂停稍作休息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2945" y="1601470"/>
            <a:ext cx="264160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、线上打卡</a:t>
            </a: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9995" y="2346325"/>
            <a:ext cx="4132580" cy="751967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9003736" y="10399891"/>
            <a:ext cx="4138930" cy="1763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5.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运动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结束后，会详细反映运动过程数据，成绩是否关联以及原因都会实时反馈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0" y="2101850"/>
            <a:ext cx="4863465" cy="951293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跑步成绩查询及免跑申请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660" y="2101850"/>
            <a:ext cx="4895850" cy="9434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920" y="2126615"/>
            <a:ext cx="5553075" cy="938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3072,&quot;width&quot;:7586}"/>
</p:tagLst>
</file>

<file path=ppt/tags/tag2.xml><?xml version="1.0" encoding="utf-8"?>
<p:tagLst xmlns:p="http://schemas.openxmlformats.org/presentationml/2006/main">
  <p:tag name="KSO_WM_UNIT_PLACING_PICTURE_USER_VIEWPORT" val="{&quot;height&quot;:26880,&quot;width&quot;:12420}"/>
</p:tagLst>
</file>

<file path=ppt/tags/tag3.xml><?xml version="1.0" encoding="utf-8"?>
<p:tagLst xmlns:p="http://schemas.openxmlformats.org/presentationml/2006/main">
  <p:tag name="KSO_WM_DOC_GUID" val="{6ff87a4e-b8eb-4156-b949-5b935bc3b313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WPS 演示</Application>
  <PresentationFormat>自定义</PresentationFormat>
  <Paragraphs>100</Paragraphs>
  <Slides>11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Helvetica Light</vt:lpstr>
      <vt:lpstr>微软雅黑</vt:lpstr>
      <vt:lpstr>Helvetica Neue</vt:lpstr>
      <vt:lpstr>Helvetica</vt:lpstr>
      <vt:lpstr>PingFang SC Light</vt:lpstr>
      <vt:lpstr>Segoe Print</vt:lpstr>
      <vt:lpstr>Arial Unicode MS</vt:lpstr>
      <vt:lpstr>Calibri</vt:lpstr>
      <vt:lpstr>White</vt:lpstr>
      <vt:lpstr>PowerPoint 演示文稿</vt:lpstr>
      <vt:lpstr>PowerPoint 演示文稿</vt:lpstr>
      <vt:lpstr>注册登录</vt:lpstr>
      <vt:lpstr>身份认证</vt:lpstr>
      <vt:lpstr>认证结果</vt:lpstr>
      <vt:lpstr>校园乐跑</vt:lpstr>
      <vt:lpstr>跑步规则说明</vt:lpstr>
      <vt:lpstr>常规跑步流程</vt:lpstr>
      <vt:lpstr>跑步成绩查询及免跑申请</vt:lpstr>
      <vt:lpstr>意见反馈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向北</cp:lastModifiedBy>
  <cp:revision>1637</cp:revision>
  <cp:lastPrinted>2017-06-07T09:57:00Z</cp:lastPrinted>
  <dcterms:created xsi:type="dcterms:W3CDTF">2017-08-15T01:48:00Z</dcterms:created>
  <dcterms:modified xsi:type="dcterms:W3CDTF">2022-03-09T08:33:48Z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4AAD7911BAE040928539B58E6C57968F</vt:lpwstr>
  </property>
</Properties>
</file>