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62" r:id="rId5"/>
    <p:sldId id="260" r:id="rId6"/>
    <p:sldId id="259" r:id="rId7"/>
    <p:sldId id="271" r:id="rId8"/>
    <p:sldId id="283" r:id="rId9"/>
    <p:sldId id="261" r:id="rId10"/>
    <p:sldId id="281" r:id="rId11"/>
    <p:sldId id="284" r:id="rId12"/>
    <p:sldId id="282" r:id="rId13"/>
    <p:sldId id="263" r:id="rId14"/>
    <p:sldId id="268" r:id="rId15"/>
    <p:sldId id="286" r:id="rId16"/>
    <p:sldId id="287" r:id="rId17"/>
    <p:sldId id="285" r:id="rId18"/>
    <p:sldId id="288" r:id="rId19"/>
    <p:sldId id="291" r:id="rId20"/>
    <p:sldId id="290" r:id="rId21"/>
    <p:sldId id="289" r:id="rId22"/>
    <p:sldId id="257" r:id="rId23"/>
    <p:sldId id="269" r:id="rId24"/>
  </p:sldIdLst>
  <p:sldSz cx="12192000" cy="6858000"/>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9" d="100"/>
          <a:sy n="69" d="100"/>
        </p:scale>
        <p:origin x="-138" y="-102"/>
      </p:cViewPr>
      <p:guideLst>
        <p:guide orient="horz" pos="2354"/>
        <p:guide pos="3850"/>
      </p:guideLst>
    </p:cSldViewPr>
  </p:slide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8" name="页脚占位符 7"/>
          <p:cNvSpPr>
            <a:spLocks noGrp="1"/>
          </p:cNvSpPr>
          <p:nvPr>
            <p:ph type="ftr" sz="quarter" idx="11"/>
          </p:nvPr>
        </p:nvSpPr>
        <p:spPr/>
        <p:txBody>
          <a:bodyPr/>
          <a:lstStyle/>
          <a:p>
            <a:pPr lvl="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4" name="页脚占位符 3"/>
          <p:cNvSpPr>
            <a:spLocks noGrp="1"/>
          </p:cNvSpPr>
          <p:nvPr>
            <p:ph type="ftr" sz="quarter" idx="11"/>
          </p:nvPr>
        </p:nvSpPr>
        <p:spPr/>
        <p:txBody>
          <a:bodyPr/>
          <a:lstStyle/>
          <a:p>
            <a:pPr lvl="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3" name="页脚占位符 2"/>
          <p:cNvSpPr>
            <a:spLocks noGrp="1"/>
          </p:cNvSpPr>
          <p:nvPr>
            <p:ph type="ftr" sz="quarter" idx="11"/>
          </p:nvPr>
        </p:nvSpPr>
        <p:spPr/>
        <p:txBody>
          <a:bodyPr/>
          <a:lstStyle/>
          <a:p>
            <a:pPr lvl="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a:prstGeom prst="rect">
            <a:avLst/>
          </a:prstGeo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pic>
        <p:nvPicPr>
          <p:cNvPr id="1026" name="图片 6"/>
          <p:cNvPicPr>
            <a:picLocks noChangeAspect="1"/>
          </p:cNvPicPr>
          <p:nvPr/>
        </p:nvPicPr>
        <p:blipFill>
          <a:blip r:embed="rId12"/>
          <a:stretch>
            <a:fillRect/>
          </a:stretch>
        </p:blipFill>
        <p:spPr>
          <a:xfrm>
            <a:off x="0" y="0"/>
            <a:ext cx="12192000" cy="6858000"/>
          </a:xfrm>
          <a:prstGeom prst="rect">
            <a:avLst/>
          </a:prstGeom>
          <a:noFill/>
          <a:ln w="9525">
            <a:noFill/>
          </a:ln>
        </p:spPr>
      </p:pic>
      <p:sp>
        <p:nvSpPr>
          <p:cNvPr id="1027" name="日期占位符 3"/>
          <p:cNvSpPr>
            <a:spLocks noGrp="1"/>
          </p:cNvSpPr>
          <p:nvPr>
            <p:ph type="dt" sz="half" idx="2"/>
          </p:nvPr>
        </p:nvSpPr>
        <p:spPr>
          <a:xfrm>
            <a:off x="838200" y="6356350"/>
            <a:ext cx="2743200" cy="365125"/>
          </a:xfrm>
          <a:prstGeom prst="rect">
            <a:avLst/>
          </a:prstGeom>
          <a:noFill/>
          <a:ln w="9525">
            <a:noFill/>
          </a:ln>
        </p:spPr>
        <p:txBody>
          <a:bodyPr vert="horz" anchor="ctr"/>
          <a:lstStyle>
            <a:lvl1pPr algn="l">
              <a:defRPr sz="1200">
                <a:solidFill>
                  <a:srgbClr val="898989"/>
                </a:solidFill>
                <a:ea typeface="宋体" panose="02010600030101010101" pitchFamily="2" charset="-122"/>
              </a:defRPr>
            </a:lvl1pPr>
          </a:lstStyle>
          <a:p>
            <a:pPr lvl="0"/>
            <a:fld id="{BB962C8B-B14F-4D97-AF65-F5344CB8AC3E}" type="datetime1">
              <a:rPr lang="zh-CN" altLang="en-US" dirty="0"/>
            </a:fld>
            <a:endParaRPr lang="zh-CN" altLang="en-US" dirty="0"/>
          </a:p>
        </p:txBody>
      </p:sp>
      <p:sp>
        <p:nvSpPr>
          <p:cNvPr id="1028" name="页脚占位符 4"/>
          <p:cNvSpPr>
            <a:spLocks noGrp="1"/>
          </p:cNvSpPr>
          <p:nvPr>
            <p:ph type="ftr" sz="quarter" idx="3"/>
          </p:nvPr>
        </p:nvSpPr>
        <p:spPr>
          <a:xfrm>
            <a:off x="4038600" y="6356350"/>
            <a:ext cx="4114800" cy="365125"/>
          </a:xfrm>
          <a:prstGeom prst="rect">
            <a:avLst/>
          </a:prstGeom>
          <a:noFill/>
          <a:ln w="9525">
            <a:noFill/>
          </a:ln>
        </p:spPr>
        <p:txBody>
          <a:bodyPr vert="horz" anchor="ctr"/>
          <a:lstStyle>
            <a:lvl1pPr algn="ctr">
              <a:defRPr sz="1200">
                <a:solidFill>
                  <a:srgbClr val="898989"/>
                </a:solidFill>
                <a:ea typeface="宋体" panose="02010600030101010101" pitchFamily="2" charset="-122"/>
              </a:defRPr>
            </a:lvl1pPr>
          </a:lstStyle>
          <a:p>
            <a:pPr lvl="0"/>
          </a:p>
        </p:txBody>
      </p:sp>
      <p:sp>
        <p:nvSpPr>
          <p:cNvPr id="1029" name="灯片编号占位符 5"/>
          <p:cNvSpPr>
            <a:spLocks noGrp="1"/>
          </p:cNvSpPr>
          <p:nvPr>
            <p:ph type="sldNum" sz="quarter" idx="4"/>
          </p:nvPr>
        </p:nvSpPr>
        <p:spPr>
          <a:xfrm>
            <a:off x="8610600" y="6356350"/>
            <a:ext cx="2743200" cy="365125"/>
          </a:xfrm>
          <a:prstGeom prst="rect">
            <a:avLst/>
          </a:prstGeom>
          <a:noFill/>
          <a:ln w="9525">
            <a:noFill/>
          </a:ln>
        </p:spPr>
        <p:txBody>
          <a:bodyPr vert="horz" anchor="ctr"/>
          <a:lstStyle>
            <a:lvl1pPr algn="r">
              <a:defRPr sz="1200">
                <a:solidFill>
                  <a:srgbClr val="898989"/>
                </a:solidFill>
                <a:ea typeface="宋体" panose="02010600030101010101" pitchFamily="2" charset="-122"/>
              </a:defRPr>
            </a:lvl1pPr>
          </a:lstStyle>
          <a:p>
            <a:pPr lvl="0"/>
            <a:fld id="{9A0DB2DC-4C9A-4742-B13C-FB6460FD3503}" type="slidenum">
              <a:rPr lang="zh-CN" altLang="en-US" dirty="0"/>
            </a:fld>
            <a:endParaRPr lang="zh-CN" altLang="en-US" dirty="0"/>
          </a:p>
        </p:txBody>
      </p:sp>
      <p:pic>
        <p:nvPicPr>
          <p:cNvPr id="1030" name="Picture 4"/>
          <p:cNvPicPr>
            <a:picLocks noChangeAspect="1"/>
          </p:cNvPicPr>
          <p:nvPr/>
        </p:nvPicPr>
        <p:blipFill>
          <a:blip r:embed="rId13"/>
          <a:stretch>
            <a:fillRect/>
          </a:stretch>
        </p:blipFill>
        <p:spPr>
          <a:xfrm rot="5400000">
            <a:off x="10247313" y="1944688"/>
            <a:ext cx="4298950" cy="4095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914400" lvl="0" indent="-914400" algn="l" eaLnBrk="1" latinLnBrk="0" hangingPunct="1">
        <a:lnSpc>
          <a:spcPct val="90000"/>
        </a:lnSpc>
        <a:spcBef>
          <a:spcPct val="0"/>
        </a:spcBef>
        <a:buNone/>
        <a:defRPr sz="4400" kern="1200">
          <a:solidFill>
            <a:schemeClr val="tx1"/>
          </a:solidFill>
          <a:latin typeface="+mj-lt"/>
          <a:ea typeface="+mj-ea"/>
          <a:cs typeface="+mj-cs"/>
          <a:sym typeface="Calibri Light" panose="020F0302020204030204" charset="0"/>
        </a:defRPr>
      </a:lvl1pPr>
    </p:titleStyle>
    <p:body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lvl="1" indent="-228600" algn="l" defTabSz="914400" eaLnBrk="1" fontAlgn="base"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lvl="2" indent="-228600" algn="l" defTabSz="914400" eaLnBrk="1" fontAlgn="base"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lvl="3"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charset="0"/>
        </a:defRPr>
      </a:lvl4pPr>
      <a:lvl5pPr marL="2057400" lvl="4"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charset="0"/>
        </a:defRPr>
      </a:lvl5pPr>
      <a:lvl6pPr marL="2514600" lvl="5"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charset="0"/>
        </a:defRPr>
      </a:lvl6pPr>
      <a:lvl7pPr marL="2971800" lvl="6"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charset="0"/>
        </a:defRPr>
      </a:lvl7pPr>
      <a:lvl8pPr marL="3429000" lvl="7"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charset="0"/>
        </a:defRPr>
      </a:lvl8pPr>
      <a:lvl9pPr marL="3886200" lvl="8"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TextBox 14"/>
          <p:cNvSpPr/>
          <p:nvPr/>
        </p:nvSpPr>
        <p:spPr>
          <a:xfrm>
            <a:off x="3756343" y="2513965"/>
            <a:ext cx="4754880" cy="1017905"/>
          </a:xfrm>
          <a:prstGeom prst="rect">
            <a:avLst/>
          </a:prstGeom>
          <a:noFill/>
          <a:ln w="9525">
            <a:noFill/>
          </a:ln>
        </p:spPr>
        <p:txBody>
          <a:bodyPr wrap="none">
            <a:spAutoFit/>
          </a:bodyPr>
          <a:p>
            <a:pPr lvl="0" eaLnBrk="1" hangingPunct="1">
              <a:lnSpc>
                <a:spcPct val="100000"/>
              </a:lnSpc>
            </a:pPr>
            <a:r>
              <a:rPr lang="zh-CN" sz="40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笔杆教务版使用手册</a:t>
            </a:r>
            <a:endParaRPr lang="zh-CN" sz="40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a:p>
            <a:pPr lvl="0" eaLnBrk="1" hangingPunct="1">
              <a:lnSpc>
                <a:spcPct val="100000"/>
              </a:lnSpc>
            </a:pPr>
            <a:endParaRPr lang="zh-CN" dirty="0">
              <a:ea typeface="宋体" panose="02010600030101010101" pitchFamily="2" charset="-122"/>
            </a:endParaRPr>
          </a:p>
        </p:txBody>
      </p:sp>
      <p:sp>
        <p:nvSpPr>
          <p:cNvPr id="3075" name="直接连接符 30"/>
          <p:cNvSpPr/>
          <p:nvPr/>
        </p:nvSpPr>
        <p:spPr>
          <a:xfrm>
            <a:off x="3648075" y="3466783"/>
            <a:ext cx="4895850" cy="1587"/>
          </a:xfrm>
          <a:prstGeom prst="line">
            <a:avLst/>
          </a:prstGeom>
          <a:ln w="19050" cap="flat" cmpd="sng">
            <a:pattFill prst="horz">
              <a:fgClr>
                <a:schemeClr val="accent1"/>
              </a:fgClr>
              <a:bgClr>
                <a:srgbClr val="FFFFFF"/>
              </a:bgClr>
            </a:pattFill>
            <a:prstDash val="solid"/>
            <a:bevel/>
            <a:headEnd type="none" w="med" len="med"/>
            <a:tailEnd type="none" w="med" len="med"/>
          </a:ln>
        </p:spPr>
      </p:sp>
      <p:grpSp>
        <p:nvGrpSpPr>
          <p:cNvPr id="8195" name="组合 27"/>
          <p:cNvGrpSpPr/>
          <p:nvPr/>
        </p:nvGrpSpPr>
        <p:grpSpPr>
          <a:xfrm>
            <a:off x="4485640" y="3792535"/>
            <a:ext cx="3603944" cy="548640"/>
            <a:chOff x="4588475" y="4447168"/>
            <a:chExt cx="3426113" cy="548327"/>
          </a:xfrm>
        </p:grpSpPr>
        <p:sp>
          <p:nvSpPr>
            <p:cNvPr id="26" name="矩形 25"/>
            <p:cNvSpPr/>
            <p:nvPr/>
          </p:nvSpPr>
          <p:spPr>
            <a:xfrm>
              <a:off x="4588475" y="4480489"/>
              <a:ext cx="1528787" cy="44266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lt1"/>
                  </a:solidFill>
                  <a:effectLst/>
                  <a:uLnTx/>
                  <a:uFillTx/>
                  <a:latin typeface="+mn-lt"/>
                  <a:ea typeface="+mn-ea"/>
                  <a:cs typeface="+mn-cs"/>
                </a:rPr>
                <a:t>    </a:t>
              </a:r>
              <a:r>
                <a:rPr kumimoji="0" lang="en-US" altLang="zh-CN" sz="3200" b="0" i="0" u="none" strike="noStrike" kern="1200" cap="none" spc="0" normalizeH="0" baseline="0" noProof="0" dirty="0" err="1">
                  <a:ln>
                    <a:noFill/>
                  </a:ln>
                  <a:solidFill>
                    <a:schemeClr val="lt1"/>
                  </a:solidFill>
                  <a:effectLst/>
                  <a:uLnTx/>
                  <a:uFillTx/>
                  <a:latin typeface="+mn-lt"/>
                  <a:ea typeface="+mn-ea"/>
                  <a:cs typeface="+mn-cs"/>
                </a:rPr>
                <a:t>bigan</a:t>
              </a:r>
              <a:endParaRPr kumimoji="0" lang="en-US" altLang="zh-CN" sz="3200" b="0" i="0" u="none" strike="noStrike" kern="1200" cap="none" spc="0" normalizeH="0" baseline="0" noProof="0" dirty="0" err="1">
                <a:ln>
                  <a:noFill/>
                </a:ln>
                <a:solidFill>
                  <a:schemeClr val="lt1"/>
                </a:solidFill>
                <a:effectLst/>
                <a:uLnTx/>
                <a:uFillTx/>
                <a:latin typeface="+mn-lt"/>
                <a:ea typeface="+mn-ea"/>
                <a:cs typeface="+mn-cs"/>
              </a:endParaRPr>
            </a:p>
          </p:txBody>
        </p:sp>
        <p:sp>
          <p:nvSpPr>
            <p:cNvPr id="17" name="文本框 16"/>
            <p:cNvSpPr txBox="1"/>
            <p:nvPr/>
          </p:nvSpPr>
          <p:spPr>
            <a:xfrm>
              <a:off x="6210831" y="4447168"/>
              <a:ext cx="1803757" cy="548327"/>
            </a:xfrm>
            <a:prstGeom prst="rect">
              <a:avLst/>
            </a:prstGeom>
            <a:noFill/>
          </p:spPr>
          <p:txBody>
            <a:bodyPr wrap="none">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000" b="0" i="0" u="none" strike="noStrike" kern="1200" cap="none" spc="0" normalizeH="0" baseline="0" noProof="0" dirty="0">
                  <a:ln>
                    <a:noFill/>
                  </a:ln>
                  <a:solidFill>
                    <a:srgbClr val="FFC000"/>
                  </a:solidFill>
                  <a:effectLst/>
                  <a:uLnTx/>
                  <a:uFillTx/>
                  <a:latin typeface="+mj-ea"/>
                  <a:ea typeface="+mj-ea"/>
                  <a:cs typeface="+mn-cs"/>
                </a:rPr>
                <a:t>2017</a:t>
              </a:r>
              <a:r>
                <a:rPr kumimoji="0" lang="zh-CN" altLang="en-US" sz="3000" b="0" i="0" u="none" strike="noStrike" kern="1200" cap="none" spc="0" normalizeH="0" baseline="0" noProof="0" dirty="0">
                  <a:ln>
                    <a:noFill/>
                  </a:ln>
                  <a:solidFill>
                    <a:srgbClr val="FFC000"/>
                  </a:solidFill>
                  <a:effectLst/>
                  <a:uLnTx/>
                  <a:uFillTx/>
                  <a:latin typeface="+mj-ea"/>
                  <a:ea typeface="+mj-ea"/>
                  <a:cs typeface="+mn-cs"/>
                </a:rPr>
                <a:t>年</a:t>
              </a:r>
              <a:r>
                <a:rPr kumimoji="0" lang="en-US" altLang="zh-CN" sz="3000" b="0" i="0" u="none" strike="noStrike" kern="1200" cap="none" spc="0" normalizeH="0" baseline="0" noProof="0" dirty="0">
                  <a:ln>
                    <a:noFill/>
                  </a:ln>
                  <a:solidFill>
                    <a:srgbClr val="FFC000"/>
                  </a:solidFill>
                  <a:effectLst/>
                  <a:uLnTx/>
                  <a:uFillTx/>
                  <a:latin typeface="+mj-ea"/>
                  <a:ea typeface="+mj-ea"/>
                  <a:cs typeface="+mn-cs"/>
                </a:rPr>
                <a:t>5</a:t>
              </a:r>
              <a:r>
                <a:rPr kumimoji="0" lang="zh-CN" altLang="en-US" sz="3000" b="0" i="0" u="none" strike="noStrike" kern="1200" cap="none" spc="0" normalizeH="0" baseline="0" noProof="0" dirty="0">
                  <a:ln>
                    <a:noFill/>
                  </a:ln>
                  <a:solidFill>
                    <a:srgbClr val="FFC000"/>
                  </a:solidFill>
                  <a:effectLst/>
                  <a:uLnTx/>
                  <a:uFillTx/>
                  <a:latin typeface="+mj-ea"/>
                  <a:ea typeface="+mj-ea"/>
                  <a:cs typeface="+mn-cs"/>
                </a:rPr>
                <a:t>月</a:t>
              </a:r>
              <a:endParaRPr kumimoji="0" lang="zh-CN" altLang="en-US" sz="3000" b="0" i="0" u="none" strike="noStrike" kern="1200" cap="none" spc="0" normalizeH="0" baseline="0" noProof="0" dirty="0">
                <a:ln>
                  <a:noFill/>
                </a:ln>
                <a:solidFill>
                  <a:srgbClr val="FFC000"/>
                </a:solidFill>
                <a:effectLst/>
                <a:uLnTx/>
                <a:uFillTx/>
                <a:latin typeface="+mj-ea"/>
                <a:ea typeface="+mj-ea"/>
                <a:cs typeface="+mn-cs"/>
              </a:endParaRPr>
            </a:p>
          </p:txBody>
        </p:sp>
      </p:grpSp>
      <p:pic>
        <p:nvPicPr>
          <p:cNvPr id="2" name="Picture 12"/>
          <p:cNvPicPr>
            <a:picLocks noChangeAspect="1"/>
          </p:cNvPicPr>
          <p:nvPr/>
        </p:nvPicPr>
        <p:blipFill>
          <a:blip r:embed="rId1"/>
          <a:stretch>
            <a:fillRect/>
          </a:stretch>
        </p:blipFill>
        <p:spPr>
          <a:xfrm>
            <a:off x="4232910" y="3817620"/>
            <a:ext cx="533400" cy="45974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filter="barn(outVertical)">
                                      <p:cBhvr>
                                        <p:cTn id="7" dur="250"/>
                                        <p:tgtEl>
                                          <p:spTgt spid="3075"/>
                                        </p:tgtEl>
                                      </p:cBhvr>
                                    </p:animEffect>
                                  </p:childTnLst>
                                </p:cTn>
                              </p:par>
                              <p:par>
                                <p:cTn id="8" presetID="10" presetClass="entr" presetSubtype="0" fill="hold" grpId="0" nodeType="withEffect">
                                  <p:stCondLst>
                                    <p:cond delay="150"/>
                                  </p:stCondLst>
                                  <p:childTnLst>
                                    <p:set>
                                      <p:cBhvr>
                                        <p:cTn id="9" dur="1" fill="hold">
                                          <p:stCondLst>
                                            <p:cond delay="0"/>
                                          </p:stCondLst>
                                        </p:cTn>
                                        <p:tgtEl>
                                          <p:spTgt spid="3074"/>
                                        </p:tgtEl>
                                        <p:attrNameLst>
                                          <p:attrName>style.visibility</p:attrName>
                                        </p:attrNameLst>
                                      </p:cBhvr>
                                      <p:to>
                                        <p:strVal val="visible"/>
                                      </p:to>
                                    </p:set>
                                    <p:animEffect filter="fade">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ldLvl="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图片 6"/>
          <p:cNvPicPr>
            <a:picLocks noChangeAspect="1"/>
          </p:cNvPicPr>
          <p:nvPr/>
        </p:nvPicPr>
        <p:blipFill>
          <a:blip r:embed="rId1"/>
          <a:stretch>
            <a:fillRect/>
          </a:stretch>
        </p:blipFill>
        <p:spPr>
          <a:xfrm>
            <a:off x="-23495" y="0"/>
            <a:ext cx="12192000" cy="6858000"/>
          </a:xfrm>
          <a:prstGeom prst="rect">
            <a:avLst/>
          </a:prstGeom>
          <a:noFill/>
          <a:ln w="9525">
            <a:noFill/>
          </a:ln>
        </p:spPr>
      </p:pic>
      <p:pic>
        <p:nvPicPr>
          <p:cNvPr id="6147" name="Picture 4"/>
          <p:cNvPicPr>
            <a:picLocks noChangeAspect="1"/>
          </p:cNvPicPr>
          <p:nvPr/>
        </p:nvPicPr>
        <p:blipFill>
          <a:blip r:embed="rId2"/>
          <a:stretch>
            <a:fillRect/>
          </a:stretch>
        </p:blipFill>
        <p:spPr>
          <a:xfrm rot="5400000">
            <a:off x="10247313" y="1944688"/>
            <a:ext cx="4298950" cy="409575"/>
          </a:xfrm>
          <a:prstGeom prst="rect">
            <a:avLst/>
          </a:prstGeom>
          <a:noFill/>
          <a:ln w="9525">
            <a:noFill/>
          </a:ln>
        </p:spPr>
      </p:pic>
      <p:grpSp>
        <p:nvGrpSpPr>
          <p:cNvPr id="6148" name="组合 8"/>
          <p:cNvGrpSpPr/>
          <p:nvPr/>
        </p:nvGrpSpPr>
        <p:grpSpPr>
          <a:xfrm>
            <a:off x="11353800" y="223838"/>
            <a:ext cx="647700" cy="425450"/>
            <a:chOff x="0" y="0"/>
            <a:chExt cx="3485322" cy="2092601"/>
          </a:xfrm>
        </p:grpSpPr>
        <p:sp>
          <p:nvSpPr>
            <p:cNvPr id="6149" name="直接连接符 9"/>
            <p:cNvSpPr/>
            <p:nvPr/>
          </p:nvSpPr>
          <p:spPr>
            <a:xfrm>
              <a:off x="0" y="43730"/>
              <a:ext cx="3485322" cy="1"/>
            </a:xfrm>
            <a:prstGeom prst="line">
              <a:avLst/>
            </a:prstGeom>
            <a:ln w="25400" cap="flat" cmpd="sng">
              <a:solidFill>
                <a:srgbClr val="FFFFFF">
                  <a:alpha val="59999"/>
                </a:srgbClr>
              </a:solidFill>
              <a:prstDash val="solid"/>
              <a:bevel/>
              <a:headEnd type="none" w="med" len="med"/>
              <a:tailEnd type="none" w="med" len="med"/>
            </a:ln>
          </p:spPr>
        </p:sp>
        <p:sp>
          <p:nvSpPr>
            <p:cNvPr id="6150" name="直接连接符 10"/>
            <p:cNvSpPr/>
            <p:nvPr/>
          </p:nvSpPr>
          <p:spPr>
            <a:xfrm>
              <a:off x="3451168" y="0"/>
              <a:ext cx="1" cy="2092601"/>
            </a:xfrm>
            <a:prstGeom prst="line">
              <a:avLst/>
            </a:prstGeom>
            <a:ln w="25400" cap="flat" cmpd="sng">
              <a:solidFill>
                <a:srgbClr val="FFFFFF">
                  <a:alpha val="59999"/>
                </a:srgbClr>
              </a:solidFill>
              <a:prstDash val="solid"/>
              <a:bevel/>
              <a:headEnd type="none" w="med" len="med"/>
              <a:tailEnd type="none" w="med" len="med"/>
            </a:ln>
          </p:spPr>
        </p:sp>
      </p:grpSp>
      <p:grpSp>
        <p:nvGrpSpPr>
          <p:cNvPr id="6151" name="组合 11"/>
          <p:cNvGrpSpPr/>
          <p:nvPr/>
        </p:nvGrpSpPr>
        <p:grpSpPr>
          <a:xfrm flipH="1" flipV="1">
            <a:off x="190500" y="6296025"/>
            <a:ext cx="647700" cy="425450"/>
            <a:chOff x="0" y="0"/>
            <a:chExt cx="3485322" cy="2092601"/>
          </a:xfrm>
        </p:grpSpPr>
        <p:sp>
          <p:nvSpPr>
            <p:cNvPr id="6152" name="直接连接符 12"/>
            <p:cNvSpPr/>
            <p:nvPr/>
          </p:nvSpPr>
          <p:spPr>
            <a:xfrm>
              <a:off x="0" y="43730"/>
              <a:ext cx="3485322" cy="1"/>
            </a:xfrm>
            <a:prstGeom prst="line">
              <a:avLst/>
            </a:prstGeom>
            <a:ln w="25400" cap="flat" cmpd="sng">
              <a:solidFill>
                <a:srgbClr val="FFFFFF">
                  <a:alpha val="59999"/>
                </a:srgbClr>
              </a:solidFill>
              <a:prstDash val="solid"/>
              <a:bevel/>
              <a:headEnd type="none" w="med" len="med"/>
              <a:tailEnd type="none" w="med" len="med"/>
            </a:ln>
          </p:spPr>
        </p:sp>
        <p:sp>
          <p:nvSpPr>
            <p:cNvPr id="6153" name="直接连接符 13"/>
            <p:cNvSpPr/>
            <p:nvPr/>
          </p:nvSpPr>
          <p:spPr>
            <a:xfrm>
              <a:off x="3451168" y="0"/>
              <a:ext cx="1" cy="2092601"/>
            </a:xfrm>
            <a:prstGeom prst="line">
              <a:avLst/>
            </a:prstGeom>
            <a:ln w="25400" cap="flat" cmpd="sng">
              <a:solidFill>
                <a:srgbClr val="FFFFFF">
                  <a:alpha val="59999"/>
                </a:srgbClr>
              </a:solidFill>
              <a:prstDash val="solid"/>
              <a:bevel/>
              <a:headEnd type="none" w="med" len="med"/>
              <a:tailEnd type="none" w="med" len="med"/>
            </a:ln>
          </p:spPr>
        </p:sp>
      </p:grpSp>
      <p:sp>
        <p:nvSpPr>
          <p:cNvPr id="6154" name="矩形 8"/>
          <p:cNvSpPr/>
          <p:nvPr/>
        </p:nvSpPr>
        <p:spPr>
          <a:xfrm>
            <a:off x="3806190" y="3914775"/>
            <a:ext cx="3891915" cy="1282700"/>
          </a:xfrm>
          <a:prstGeom prst="rect">
            <a:avLst/>
          </a:prstGeom>
          <a:solidFill>
            <a:srgbClr val="FFFFFF">
              <a:alpha val="20000"/>
            </a:srgbClr>
          </a:solidFill>
          <a:ln w="127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155" name="TextBox 16"/>
          <p:cNvSpPr/>
          <p:nvPr/>
        </p:nvSpPr>
        <p:spPr>
          <a:xfrm>
            <a:off x="4943475" y="4172585"/>
            <a:ext cx="2305050" cy="613410"/>
          </a:xfrm>
          <a:prstGeom prst="rect">
            <a:avLst/>
          </a:prstGeom>
          <a:noFill/>
          <a:ln w="9525">
            <a:noFill/>
          </a:ln>
        </p:spPr>
        <p:txBody>
          <a:bodyPr wrap="square">
            <a:spAutoFit/>
          </a:bodyPr>
          <a:p>
            <a:pPr lvl="0" eaLnBrk="1" hangingPunct="1">
              <a:lnSpc>
                <a:spcPct val="100000"/>
              </a:lnSpc>
            </a:pPr>
            <a:r>
              <a:rPr lang="zh-CN" altLang="en-US" sz="3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查看报告</a:t>
            </a:r>
            <a:endParaRPr lang="zh-CN" altLang="en-US" sz="3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156" name="矩形 25"/>
          <p:cNvSpPr/>
          <p:nvPr/>
        </p:nvSpPr>
        <p:spPr>
          <a:xfrm>
            <a:off x="4394200" y="1752600"/>
            <a:ext cx="2854325" cy="2160905"/>
          </a:xfrm>
          <a:prstGeom prst="rect">
            <a:avLst/>
          </a:prstGeom>
          <a:solidFill>
            <a:srgbClr val="000000">
              <a:alpha val="9999"/>
            </a:srgbClr>
          </a:solidFill>
          <a:ln w="127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157" name="TextBox 16"/>
          <p:cNvSpPr/>
          <p:nvPr/>
        </p:nvSpPr>
        <p:spPr>
          <a:xfrm>
            <a:off x="4787900" y="2435225"/>
            <a:ext cx="2079625" cy="808990"/>
          </a:xfrm>
          <a:prstGeom prst="rect">
            <a:avLst/>
          </a:prstGeom>
          <a:noFill/>
          <a:ln w="9525">
            <a:noFill/>
          </a:ln>
        </p:spPr>
        <p:txBody>
          <a:bodyPr wrap="square">
            <a:spAutoFit/>
          </a:bodyPr>
          <a:p>
            <a:pPr lvl="0" eaLnBrk="1" hangingPunct="1">
              <a:lnSpc>
                <a:spcPct val="100000"/>
              </a:lnSpc>
            </a:pPr>
            <a:r>
              <a:rPr lang="en-US" altLang="x-none" sz="4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PART.2</a:t>
            </a:r>
            <a:endParaRPr lang="zh-CN" altLang="en-US" sz="4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158" name="直接连接符 26"/>
          <p:cNvSpPr/>
          <p:nvPr/>
        </p:nvSpPr>
        <p:spPr>
          <a:xfrm>
            <a:off x="2573338" y="1752600"/>
            <a:ext cx="6516687" cy="0"/>
          </a:xfrm>
          <a:prstGeom prst="line">
            <a:avLst/>
          </a:prstGeom>
          <a:ln w="19050" cap="flat" cmpd="sng">
            <a:pattFill prst="horz">
              <a:fgClr>
                <a:schemeClr val="accent1"/>
              </a:fgClr>
              <a:bgClr>
                <a:srgbClr val="FFFFFF"/>
              </a:bgClr>
            </a:pattFill>
            <a:prstDash val="solid"/>
            <a:bevel/>
            <a:headEnd type="none" w="med" len="med"/>
            <a:tailEnd type="none" w="med" len="med"/>
          </a:ln>
        </p:spPr>
      </p:sp>
      <p:grpSp>
        <p:nvGrpSpPr>
          <p:cNvPr id="6159" name="组合 13"/>
          <p:cNvGrpSpPr/>
          <p:nvPr/>
        </p:nvGrpSpPr>
        <p:grpSpPr>
          <a:xfrm flipH="1" flipV="1">
            <a:off x="5133975" y="3098800"/>
            <a:ext cx="647700" cy="466725"/>
            <a:chOff x="0" y="0"/>
            <a:chExt cx="3485322" cy="2301860"/>
          </a:xfrm>
        </p:grpSpPr>
        <p:sp>
          <p:nvSpPr>
            <p:cNvPr id="6160" name="直接连接符 14"/>
            <p:cNvSpPr/>
            <p:nvPr/>
          </p:nvSpPr>
          <p:spPr>
            <a:xfrm>
              <a:off x="0" y="7811"/>
              <a:ext cx="3485322" cy="1"/>
            </a:xfrm>
            <a:prstGeom prst="line">
              <a:avLst/>
            </a:prstGeom>
            <a:ln w="25400" cap="flat" cmpd="sng">
              <a:solidFill>
                <a:srgbClr val="FFFFFF"/>
              </a:solidFill>
              <a:prstDash val="solid"/>
              <a:bevel/>
              <a:headEnd type="none" w="med" len="med"/>
              <a:tailEnd type="none" w="med" len="med"/>
            </a:ln>
          </p:spPr>
        </p:sp>
        <p:sp>
          <p:nvSpPr>
            <p:cNvPr id="6161" name="直接连接符 15"/>
            <p:cNvSpPr/>
            <p:nvPr/>
          </p:nvSpPr>
          <p:spPr>
            <a:xfrm>
              <a:off x="3408473" y="0"/>
              <a:ext cx="1" cy="2301860"/>
            </a:xfrm>
            <a:prstGeom prst="line">
              <a:avLst/>
            </a:prstGeom>
            <a:ln w="25400" cap="flat" cmpd="sng">
              <a:solidFill>
                <a:srgbClr val="FFFFFF"/>
              </a:solidFill>
              <a:prstDash val="solid"/>
              <a:bevel/>
              <a:headEnd type="none" w="med" len="med"/>
              <a:tailEnd type="none" w="med" len="med"/>
            </a:ln>
          </p:spPr>
        </p:sp>
      </p:grpSp>
      <p:grpSp>
        <p:nvGrpSpPr>
          <p:cNvPr id="6162" name="组合 16"/>
          <p:cNvGrpSpPr/>
          <p:nvPr/>
        </p:nvGrpSpPr>
        <p:grpSpPr>
          <a:xfrm flipV="1">
            <a:off x="5748338" y="3113088"/>
            <a:ext cx="647700" cy="468312"/>
            <a:chOff x="0" y="0"/>
            <a:chExt cx="3485322" cy="2301860"/>
          </a:xfrm>
        </p:grpSpPr>
        <p:sp>
          <p:nvSpPr>
            <p:cNvPr id="6163" name="直接连接符 17"/>
            <p:cNvSpPr/>
            <p:nvPr/>
          </p:nvSpPr>
          <p:spPr>
            <a:xfrm>
              <a:off x="0" y="70276"/>
              <a:ext cx="3485322" cy="1"/>
            </a:xfrm>
            <a:prstGeom prst="line">
              <a:avLst/>
            </a:prstGeom>
            <a:ln w="25400" cap="flat" cmpd="sng">
              <a:solidFill>
                <a:srgbClr val="FFFFFF"/>
              </a:solidFill>
              <a:prstDash val="solid"/>
              <a:bevel/>
              <a:headEnd type="none" w="med" len="med"/>
              <a:tailEnd type="none" w="med" len="med"/>
            </a:ln>
          </p:spPr>
        </p:sp>
        <p:sp>
          <p:nvSpPr>
            <p:cNvPr id="6164" name="直接连接符 18"/>
            <p:cNvSpPr/>
            <p:nvPr/>
          </p:nvSpPr>
          <p:spPr>
            <a:xfrm>
              <a:off x="3408473" y="0"/>
              <a:ext cx="1" cy="2301860"/>
            </a:xfrm>
            <a:prstGeom prst="line">
              <a:avLst/>
            </a:prstGeom>
            <a:ln w="25400" cap="flat" cmpd="sng">
              <a:solidFill>
                <a:srgbClr val="FFFFFF"/>
              </a:solidFill>
              <a:prstDash val="solid"/>
              <a:bevel/>
              <a:headEnd type="none" w="med" len="med"/>
              <a:tailEnd type="none" w="med" len="med"/>
            </a:ln>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158"/>
                                        </p:tgtEl>
                                        <p:attrNameLst>
                                          <p:attrName>style.visibility</p:attrName>
                                        </p:attrNameLst>
                                      </p:cBhvr>
                                      <p:to>
                                        <p:strVal val="visible"/>
                                      </p:to>
                                    </p:set>
                                    <p:animEffect filter="barn(outVertical)">
                                      <p:cBhvr>
                                        <p:cTn id="7" dur="250"/>
                                        <p:tgtEl>
                                          <p:spTgt spid="615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6156"/>
                                        </p:tgtEl>
                                        <p:attrNameLst>
                                          <p:attrName>style.visibility</p:attrName>
                                        </p:attrNameLst>
                                      </p:cBhvr>
                                      <p:to>
                                        <p:strVal val="visible"/>
                                      </p:to>
                                    </p:set>
                                    <p:animEffect filter="barn(outVertical)">
                                      <p:cBhvr>
                                        <p:cTn id="10" dur="250"/>
                                        <p:tgtEl>
                                          <p:spTgt spid="6156"/>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6154"/>
                                        </p:tgtEl>
                                        <p:attrNameLst>
                                          <p:attrName>style.visibility</p:attrName>
                                        </p:attrNameLst>
                                      </p:cBhvr>
                                      <p:to>
                                        <p:strVal val="visible"/>
                                      </p:to>
                                    </p:set>
                                    <p:animEffect filter="box(out)">
                                      <p:cBhvr>
                                        <p:cTn id="13" dur="250"/>
                                        <p:tgtEl>
                                          <p:spTgt spid="6154"/>
                                        </p:tgtEl>
                                      </p:cBhvr>
                                    </p:animEffect>
                                  </p:childTnLst>
                                </p:cTn>
                              </p:par>
                              <p:par>
                                <p:cTn id="14" presetID="1" presetClass="entr" presetSubtype="0" fill="hold" nodeType="withEffect">
                                  <p:stCondLst>
                                    <p:cond delay="0"/>
                                  </p:stCondLst>
                                  <p:childTnLst>
                                    <p:set>
                                      <p:cBhvr>
                                        <p:cTn id="15" dur="1" fill="hold">
                                          <p:stCondLst>
                                            <p:cond delay="0"/>
                                          </p:stCondLst>
                                        </p:cTn>
                                        <p:tgtEl>
                                          <p:spTgt spid="616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159"/>
                                        </p:tgtEl>
                                        <p:attrNameLst>
                                          <p:attrName>style.visibility</p:attrName>
                                        </p:attrNameLst>
                                      </p:cBhvr>
                                      <p:to>
                                        <p:strVal val="visible"/>
                                      </p:to>
                                    </p:set>
                                  </p:childTnLst>
                                </p:cTn>
                              </p:par>
                              <p:par>
                                <p:cTn id="18" presetID="49" presetClass="path" presetSubtype="0" accel="50000" decel="50000" fill="hold" nodeType="withEffect">
                                  <p:stCondLst>
                                    <p:cond delay="0"/>
                                  </p:stCondLst>
                                  <p:childTnLst>
                                    <p:animMotion origin="layout" path="M -6.25E-7 -2.96296E-6 L 0.10768 0.23588 " pathEditMode="relative" rAng="0" ptsTypes="AA">
                                      <p:cBhvr>
                                        <p:cTn id="19" dur="250" fill="hold"/>
                                        <p:tgtEl>
                                          <p:spTgt spid="6162"/>
                                        </p:tgtEl>
                                        <p:attrNameLst>
                                          <p:attrName>ppt_x</p:attrName>
                                          <p:attrName>ppt_y</p:attrName>
                                        </p:attrNameLst>
                                      </p:cBhvr>
                                      <p:rCtr x="537800" y="1178200"/>
                                    </p:animMotion>
                                  </p:childTnLst>
                                </p:cTn>
                              </p:par>
                              <p:par>
                                <p:cTn id="20" presetID="49" presetClass="path" presetSubtype="0" accel="50000" decel="50000" fill="hold" nodeType="withEffect">
                                  <p:stCondLst>
                                    <p:cond delay="0"/>
                                  </p:stCondLst>
                                  <p:childTnLst>
                                    <p:animMotion origin="layout" path="M 0 3.7037E-7 L -0.1125 0.23518 " pathEditMode="relative" rAng="0" ptsTypes="AA">
                                      <p:cBhvr>
                                        <p:cTn id="21" dur="250" fill="hold"/>
                                        <p:tgtEl>
                                          <p:spTgt spid="6159"/>
                                        </p:tgtEl>
                                        <p:attrNameLst>
                                          <p:attrName>ppt_x</p:attrName>
                                          <p:attrName>ppt_y</p:attrName>
                                        </p:attrNameLst>
                                      </p:cBhvr>
                                      <p:rCtr x="-562500" y="1175900"/>
                                    </p:animMotion>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6157"/>
                                        </p:tgtEl>
                                        <p:attrNameLst>
                                          <p:attrName>style.visibility</p:attrName>
                                        </p:attrNameLst>
                                      </p:cBhvr>
                                      <p:to>
                                        <p:strVal val="visible"/>
                                      </p:to>
                                    </p:set>
                                    <p:animEffect filter="fade">
                                      <p:cBhvr>
                                        <p:cTn id="25" dur="500"/>
                                        <p:tgtEl>
                                          <p:spTgt spid="6157"/>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6155"/>
                                        </p:tgtEl>
                                        <p:attrNameLst>
                                          <p:attrName>style.visibility</p:attrName>
                                        </p:attrNameLst>
                                      </p:cBhvr>
                                      <p:to>
                                        <p:strVal val="visible"/>
                                      </p:to>
                                    </p:set>
                                    <p:animEffect filter="fade">
                                      <p:cBhvr>
                                        <p:cTn id="28" dur="500"/>
                                        <p:tgtEl>
                                          <p:spTgt spid="6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bldLvl="0" animBg="1"/>
      <p:bldP spid="6155" grpId="0" bldLvl="0"/>
      <p:bldP spid="6156" grpId="0" bldLvl="0" animBg="1"/>
      <p:bldP spid="6157"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图片 6"/>
          <p:cNvPicPr>
            <a:picLocks noChangeAspect="1"/>
          </p:cNvPicPr>
          <p:nvPr/>
        </p:nvPicPr>
        <p:blipFill>
          <a:blip r:embed="rId1"/>
          <a:stretch>
            <a:fillRect/>
          </a:stretch>
        </p:blipFill>
        <p:spPr>
          <a:xfrm>
            <a:off x="0" y="0"/>
            <a:ext cx="12192000" cy="6858000"/>
          </a:xfrm>
          <a:prstGeom prst="rect">
            <a:avLst/>
          </a:prstGeom>
          <a:noFill/>
          <a:ln w="9525">
            <a:noFill/>
          </a:ln>
        </p:spPr>
      </p:pic>
      <p:pic>
        <p:nvPicPr>
          <p:cNvPr id="9219" name="Picture 4"/>
          <p:cNvPicPr>
            <a:picLocks noChangeAspect="1"/>
          </p:cNvPicPr>
          <p:nvPr/>
        </p:nvPicPr>
        <p:blipFill>
          <a:blip r:embed="rId2"/>
          <a:stretch>
            <a:fillRect/>
          </a:stretch>
        </p:blipFill>
        <p:spPr>
          <a:xfrm rot="5400000">
            <a:off x="10247313" y="1944688"/>
            <a:ext cx="4298950" cy="409575"/>
          </a:xfrm>
          <a:prstGeom prst="rect">
            <a:avLst/>
          </a:prstGeom>
          <a:noFill/>
          <a:ln w="9525">
            <a:noFill/>
          </a:ln>
        </p:spPr>
      </p:pic>
      <p:grpSp>
        <p:nvGrpSpPr>
          <p:cNvPr id="9220" name="组合 8"/>
          <p:cNvGrpSpPr/>
          <p:nvPr/>
        </p:nvGrpSpPr>
        <p:grpSpPr>
          <a:xfrm>
            <a:off x="11353800" y="223838"/>
            <a:ext cx="647700" cy="425450"/>
            <a:chOff x="0" y="0"/>
            <a:chExt cx="3485322" cy="2092601"/>
          </a:xfrm>
        </p:grpSpPr>
        <p:sp>
          <p:nvSpPr>
            <p:cNvPr id="9221" name="直接连接符 9"/>
            <p:cNvSpPr/>
            <p:nvPr/>
          </p:nvSpPr>
          <p:spPr>
            <a:xfrm>
              <a:off x="0" y="43730"/>
              <a:ext cx="3485322" cy="1"/>
            </a:xfrm>
            <a:prstGeom prst="line">
              <a:avLst/>
            </a:prstGeom>
            <a:ln w="25400" cap="flat" cmpd="sng">
              <a:solidFill>
                <a:srgbClr val="FFFFFF">
                  <a:alpha val="59999"/>
                </a:srgbClr>
              </a:solidFill>
              <a:prstDash val="solid"/>
              <a:bevel/>
              <a:headEnd type="none" w="med" len="med"/>
              <a:tailEnd type="none" w="med" len="med"/>
            </a:ln>
          </p:spPr>
        </p:sp>
        <p:sp>
          <p:nvSpPr>
            <p:cNvPr id="9222" name="直接连接符 10"/>
            <p:cNvSpPr/>
            <p:nvPr/>
          </p:nvSpPr>
          <p:spPr>
            <a:xfrm>
              <a:off x="3451168" y="0"/>
              <a:ext cx="1" cy="2092601"/>
            </a:xfrm>
            <a:prstGeom prst="line">
              <a:avLst/>
            </a:prstGeom>
            <a:ln w="25400" cap="flat" cmpd="sng">
              <a:solidFill>
                <a:srgbClr val="FFFFFF">
                  <a:alpha val="59999"/>
                </a:srgbClr>
              </a:solidFill>
              <a:prstDash val="solid"/>
              <a:bevel/>
              <a:headEnd type="none" w="med" len="med"/>
              <a:tailEnd type="none" w="med" len="med"/>
            </a:ln>
          </p:spPr>
        </p:sp>
      </p:grpSp>
      <p:grpSp>
        <p:nvGrpSpPr>
          <p:cNvPr id="9223" name="组合 11"/>
          <p:cNvGrpSpPr/>
          <p:nvPr/>
        </p:nvGrpSpPr>
        <p:grpSpPr>
          <a:xfrm flipH="1" flipV="1">
            <a:off x="190500" y="6296025"/>
            <a:ext cx="647700" cy="425450"/>
            <a:chOff x="0" y="0"/>
            <a:chExt cx="3485322" cy="2092601"/>
          </a:xfrm>
        </p:grpSpPr>
        <p:sp>
          <p:nvSpPr>
            <p:cNvPr id="9224" name="直接连接符 12"/>
            <p:cNvSpPr/>
            <p:nvPr/>
          </p:nvSpPr>
          <p:spPr>
            <a:xfrm>
              <a:off x="0" y="43730"/>
              <a:ext cx="3485322" cy="1"/>
            </a:xfrm>
            <a:prstGeom prst="line">
              <a:avLst/>
            </a:prstGeom>
            <a:ln w="25400" cap="flat" cmpd="sng">
              <a:solidFill>
                <a:srgbClr val="FFFFFF">
                  <a:alpha val="59999"/>
                </a:srgbClr>
              </a:solidFill>
              <a:prstDash val="solid"/>
              <a:bevel/>
              <a:headEnd type="none" w="med" len="med"/>
              <a:tailEnd type="none" w="med" len="med"/>
            </a:ln>
          </p:spPr>
        </p:sp>
        <p:sp>
          <p:nvSpPr>
            <p:cNvPr id="9225" name="直接连接符 13"/>
            <p:cNvSpPr/>
            <p:nvPr/>
          </p:nvSpPr>
          <p:spPr>
            <a:xfrm>
              <a:off x="3451168" y="0"/>
              <a:ext cx="1" cy="2092601"/>
            </a:xfrm>
            <a:prstGeom prst="line">
              <a:avLst/>
            </a:prstGeom>
            <a:ln w="25400" cap="flat" cmpd="sng">
              <a:solidFill>
                <a:srgbClr val="FFFFFF">
                  <a:alpha val="59999"/>
                </a:srgbClr>
              </a:solidFill>
              <a:prstDash val="solid"/>
              <a:bevel/>
              <a:headEnd type="none" w="med" len="med"/>
              <a:tailEnd type="none" w="med" len="med"/>
            </a:ln>
          </p:spPr>
        </p:sp>
      </p:grpSp>
      <p:sp>
        <p:nvSpPr>
          <p:cNvPr id="9246" name="矩形 37"/>
          <p:cNvSpPr/>
          <p:nvPr/>
        </p:nvSpPr>
        <p:spPr>
          <a:xfrm>
            <a:off x="838200" y="446405"/>
            <a:ext cx="1706880" cy="417830"/>
          </a:xfrm>
          <a:prstGeom prst="rect">
            <a:avLst/>
          </a:prstGeom>
          <a:noFill/>
          <a:ln w="9525">
            <a:noFill/>
          </a:ln>
        </p:spPr>
        <p:txBody>
          <a:bodyPr wrap="square">
            <a:spAutoFit/>
          </a:bodyPr>
          <a:p>
            <a:pPr lvl="0">
              <a:lnSpc>
                <a:spcPct val="100000"/>
              </a:lnSpc>
            </a:pPr>
            <a:r>
              <a:rPr lang="zh-CN" altLang="en-US" sz="2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查看报告功能</a:t>
            </a:r>
            <a:endParaRPr lang="zh-CN" altLang="en-US" sz="2000" dirty="0">
              <a:solidFill>
                <a:srgbClr val="FFFFFF"/>
              </a:solidFill>
              <a:latin typeface="Calibri" panose="020F0502020204030204" charset="0"/>
              <a:ea typeface="宋体" panose="02010600030101010101" pitchFamily="2" charset="-122"/>
              <a:sym typeface="宋体" panose="02010600030101010101" pitchFamily="2" charset="-122"/>
            </a:endParaRPr>
          </a:p>
        </p:txBody>
      </p:sp>
      <p:pic>
        <p:nvPicPr>
          <p:cNvPr id="3" name="图片 2"/>
          <p:cNvPicPr>
            <a:picLocks noChangeAspect="1"/>
          </p:cNvPicPr>
          <p:nvPr/>
        </p:nvPicPr>
        <p:blipFill>
          <a:blip r:embed="rId3"/>
          <a:stretch>
            <a:fillRect/>
          </a:stretch>
        </p:blipFill>
        <p:spPr>
          <a:xfrm>
            <a:off x="3860800" y="930910"/>
            <a:ext cx="8350885" cy="5263515"/>
          </a:xfrm>
          <a:prstGeom prst="rect">
            <a:avLst/>
          </a:prstGeom>
        </p:spPr>
      </p:pic>
      <p:sp>
        <p:nvSpPr>
          <p:cNvPr id="4" name="文本框 3"/>
          <p:cNvSpPr txBox="1"/>
          <p:nvPr/>
        </p:nvSpPr>
        <p:spPr>
          <a:xfrm>
            <a:off x="582295" y="1380490"/>
            <a:ext cx="3041015" cy="1332230"/>
          </a:xfrm>
          <a:prstGeom prst="rect">
            <a:avLst/>
          </a:prstGeom>
          <a:noFill/>
        </p:spPr>
        <p:txBody>
          <a:bodyPr wrap="square" rtlCol="0">
            <a:spAutoFit/>
          </a:bodyPr>
          <a:p>
            <a:pPr algn="l"/>
            <a:r>
              <a:rPr lang="zh-CN" altLang="en-US" sz="2000">
                <a:solidFill>
                  <a:schemeClr val="bg1"/>
                </a:solidFill>
                <a:latin typeface="微软雅黑" panose="020B0503020204020204" pitchFamily="2" charset="-122"/>
                <a:ea typeface="微软雅黑" panose="020B0503020204020204" pitchFamily="2" charset="-122"/>
                <a:cs typeface="+mn-ea"/>
              </a:rPr>
              <a:t>支持单个搜索：在查到报告框中输入某个学生的标题或者昵称即可精准查到具体重复指数</a:t>
            </a:r>
            <a:endParaRPr lang="zh-CN" altLang="en-US" sz="2000">
              <a:solidFill>
                <a:schemeClr val="bg1"/>
              </a:solidFill>
              <a:latin typeface="微软雅黑" panose="020B0503020204020204" pitchFamily="2" charset="-122"/>
              <a:ea typeface="微软雅黑" panose="020B0503020204020204" pitchFamily="2" charset="-122"/>
              <a:cs typeface="+mn-ea"/>
            </a:endParaRPr>
          </a:p>
        </p:txBody>
      </p:sp>
      <p:sp>
        <p:nvSpPr>
          <p:cNvPr id="5" name="文本框 4"/>
          <p:cNvSpPr txBox="1"/>
          <p:nvPr/>
        </p:nvSpPr>
        <p:spPr>
          <a:xfrm>
            <a:off x="476250" y="3138805"/>
            <a:ext cx="3155950" cy="1637030"/>
          </a:xfrm>
          <a:prstGeom prst="rect">
            <a:avLst/>
          </a:prstGeom>
          <a:noFill/>
        </p:spPr>
        <p:txBody>
          <a:bodyPr wrap="square" rtlCol="0">
            <a:spAutoFit/>
          </a:bodyPr>
          <a:p>
            <a:pPr algn="l"/>
            <a:r>
              <a:rPr lang="zh-CN" altLang="en-US" sz="2000">
                <a:solidFill>
                  <a:schemeClr val="bg1"/>
                </a:solidFill>
                <a:latin typeface="微软雅黑" panose="020B0503020204020204" pitchFamily="2" charset="-122"/>
                <a:ea typeface="微软雅黑" panose="020B0503020204020204" pitchFamily="2" charset="-122"/>
                <a:cs typeface="+mn-ea"/>
              </a:rPr>
              <a:t>支持批量下载当前页面所有查重报告，勾选下方“全部”点击“下载”即可下载。也可勾选单个学生下载查重报告。</a:t>
            </a:r>
            <a:endParaRPr lang="zh-CN" altLang="en-US" sz="2000">
              <a:solidFill>
                <a:schemeClr val="bg1"/>
              </a:solidFill>
              <a:latin typeface="微软雅黑" panose="020B0503020204020204" pitchFamily="2" charset="-122"/>
              <a:ea typeface="微软雅黑" panose="020B0503020204020204" pitchFamily="2" charset="-122"/>
              <a:cs typeface="+mn-ea"/>
            </a:endParaRPr>
          </a:p>
        </p:txBody>
      </p:sp>
      <p:sp>
        <p:nvSpPr>
          <p:cNvPr id="7" name="文本框 6"/>
          <p:cNvSpPr txBox="1"/>
          <p:nvPr/>
        </p:nvSpPr>
        <p:spPr>
          <a:xfrm>
            <a:off x="582295" y="5338445"/>
            <a:ext cx="2857500" cy="722630"/>
          </a:xfrm>
          <a:prstGeom prst="rect">
            <a:avLst/>
          </a:prstGeom>
          <a:noFill/>
        </p:spPr>
        <p:txBody>
          <a:bodyPr wrap="square" rtlCol="0">
            <a:spAutoFit/>
          </a:bodyPr>
          <a:p>
            <a:pPr algn="l"/>
            <a:r>
              <a:rPr lang="zh-CN" altLang="en-US" sz="2000">
                <a:solidFill>
                  <a:schemeClr val="bg1"/>
                </a:solidFill>
                <a:latin typeface="微软雅黑" panose="020B0503020204020204" pitchFamily="2" charset="-122"/>
                <a:ea typeface="微软雅黑" panose="020B0503020204020204" pitchFamily="2" charset="-122"/>
                <a:cs typeface="+mn-ea"/>
              </a:rPr>
              <a:t>支持批量删除以及单个删除报告功能。</a:t>
            </a:r>
            <a:endParaRPr lang="zh-CN" altLang="en-US" sz="2000">
              <a:solidFill>
                <a:schemeClr val="bg1"/>
              </a:solidFill>
              <a:latin typeface="微软雅黑" panose="020B0503020204020204" pitchFamily="2" charset="-122"/>
              <a:ea typeface="微软雅黑" panose="020B0503020204020204" pitchFamily="2" charset="-122"/>
              <a:cs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46"/>
                                        </p:tgtEl>
                                        <p:attrNameLst>
                                          <p:attrName>style.visibility</p:attrName>
                                        </p:attrNameLst>
                                      </p:cBhvr>
                                      <p:to>
                                        <p:strVal val="visible"/>
                                      </p:to>
                                    </p:set>
                                    <p:animEffect filter="fade">
                                      <p:cBhvr>
                                        <p:cTn id="7" dur="500"/>
                                        <p:tgtEl>
                                          <p:spTgt spid="9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6" grpId="0" bldLvl="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图片 6"/>
          <p:cNvPicPr>
            <a:picLocks noChangeAspect="1"/>
          </p:cNvPicPr>
          <p:nvPr/>
        </p:nvPicPr>
        <p:blipFill>
          <a:blip r:embed="rId1"/>
          <a:stretch>
            <a:fillRect/>
          </a:stretch>
        </p:blipFill>
        <p:spPr>
          <a:xfrm>
            <a:off x="0" y="0"/>
            <a:ext cx="12192000" cy="6858000"/>
          </a:xfrm>
          <a:prstGeom prst="rect">
            <a:avLst/>
          </a:prstGeom>
          <a:noFill/>
          <a:ln w="9525">
            <a:noFill/>
          </a:ln>
        </p:spPr>
      </p:pic>
      <p:pic>
        <p:nvPicPr>
          <p:cNvPr id="10243" name="Picture 4"/>
          <p:cNvPicPr>
            <a:picLocks noChangeAspect="1"/>
          </p:cNvPicPr>
          <p:nvPr/>
        </p:nvPicPr>
        <p:blipFill>
          <a:blip r:embed="rId2"/>
          <a:stretch>
            <a:fillRect/>
          </a:stretch>
        </p:blipFill>
        <p:spPr>
          <a:xfrm rot="5400000">
            <a:off x="10247313" y="1944688"/>
            <a:ext cx="4298950" cy="409575"/>
          </a:xfrm>
          <a:prstGeom prst="rect">
            <a:avLst/>
          </a:prstGeom>
          <a:noFill/>
          <a:ln w="9525">
            <a:noFill/>
          </a:ln>
        </p:spPr>
      </p:pic>
      <p:grpSp>
        <p:nvGrpSpPr>
          <p:cNvPr id="10244" name="组合 8"/>
          <p:cNvGrpSpPr/>
          <p:nvPr/>
        </p:nvGrpSpPr>
        <p:grpSpPr>
          <a:xfrm>
            <a:off x="11353800" y="223838"/>
            <a:ext cx="647700" cy="425450"/>
            <a:chOff x="0" y="0"/>
            <a:chExt cx="3485322" cy="2092601"/>
          </a:xfrm>
        </p:grpSpPr>
        <p:sp>
          <p:nvSpPr>
            <p:cNvPr id="10245" name="直接连接符 9"/>
            <p:cNvSpPr/>
            <p:nvPr/>
          </p:nvSpPr>
          <p:spPr>
            <a:xfrm>
              <a:off x="0" y="43730"/>
              <a:ext cx="3485322" cy="1"/>
            </a:xfrm>
            <a:prstGeom prst="line">
              <a:avLst/>
            </a:prstGeom>
            <a:ln w="25400" cap="flat" cmpd="sng">
              <a:solidFill>
                <a:srgbClr val="FFFFFF">
                  <a:alpha val="59999"/>
                </a:srgbClr>
              </a:solidFill>
              <a:prstDash val="solid"/>
              <a:bevel/>
              <a:headEnd type="none" w="med" len="med"/>
              <a:tailEnd type="none" w="med" len="med"/>
            </a:ln>
          </p:spPr>
        </p:sp>
        <p:sp>
          <p:nvSpPr>
            <p:cNvPr id="10246" name="直接连接符 10"/>
            <p:cNvSpPr/>
            <p:nvPr/>
          </p:nvSpPr>
          <p:spPr>
            <a:xfrm>
              <a:off x="3451168" y="0"/>
              <a:ext cx="1" cy="2092601"/>
            </a:xfrm>
            <a:prstGeom prst="line">
              <a:avLst/>
            </a:prstGeom>
            <a:ln w="25400" cap="flat" cmpd="sng">
              <a:solidFill>
                <a:srgbClr val="FFFFFF">
                  <a:alpha val="59999"/>
                </a:srgbClr>
              </a:solidFill>
              <a:prstDash val="solid"/>
              <a:bevel/>
              <a:headEnd type="none" w="med" len="med"/>
              <a:tailEnd type="none" w="med" len="med"/>
            </a:ln>
          </p:spPr>
        </p:sp>
      </p:grpSp>
      <p:grpSp>
        <p:nvGrpSpPr>
          <p:cNvPr id="10247" name="组合 11"/>
          <p:cNvGrpSpPr/>
          <p:nvPr/>
        </p:nvGrpSpPr>
        <p:grpSpPr>
          <a:xfrm flipH="1" flipV="1">
            <a:off x="190500" y="6296025"/>
            <a:ext cx="647700" cy="425450"/>
            <a:chOff x="0" y="0"/>
            <a:chExt cx="3485322" cy="2092601"/>
          </a:xfrm>
        </p:grpSpPr>
        <p:sp>
          <p:nvSpPr>
            <p:cNvPr id="10248" name="直接连接符 12"/>
            <p:cNvSpPr/>
            <p:nvPr/>
          </p:nvSpPr>
          <p:spPr>
            <a:xfrm>
              <a:off x="0" y="43730"/>
              <a:ext cx="3485322" cy="1"/>
            </a:xfrm>
            <a:prstGeom prst="line">
              <a:avLst/>
            </a:prstGeom>
            <a:ln w="25400" cap="flat" cmpd="sng">
              <a:solidFill>
                <a:srgbClr val="FFFFFF">
                  <a:alpha val="59999"/>
                </a:srgbClr>
              </a:solidFill>
              <a:prstDash val="solid"/>
              <a:bevel/>
              <a:headEnd type="none" w="med" len="med"/>
              <a:tailEnd type="none" w="med" len="med"/>
            </a:ln>
          </p:spPr>
        </p:sp>
        <p:sp>
          <p:nvSpPr>
            <p:cNvPr id="10249" name="直接连接符 13"/>
            <p:cNvSpPr/>
            <p:nvPr/>
          </p:nvSpPr>
          <p:spPr>
            <a:xfrm>
              <a:off x="3451168" y="0"/>
              <a:ext cx="1" cy="2092601"/>
            </a:xfrm>
            <a:prstGeom prst="line">
              <a:avLst/>
            </a:prstGeom>
            <a:ln w="25400" cap="flat" cmpd="sng">
              <a:solidFill>
                <a:srgbClr val="FFFFFF">
                  <a:alpha val="59999"/>
                </a:srgbClr>
              </a:solidFill>
              <a:prstDash val="solid"/>
              <a:bevel/>
              <a:headEnd type="none" w="med" len="med"/>
              <a:tailEnd type="none" w="med" len="med"/>
            </a:ln>
          </p:spPr>
        </p:sp>
      </p:grpSp>
      <p:sp>
        <p:nvSpPr>
          <p:cNvPr id="10258" name="矩形 48"/>
          <p:cNvSpPr/>
          <p:nvPr/>
        </p:nvSpPr>
        <p:spPr>
          <a:xfrm>
            <a:off x="111760" y="2840990"/>
            <a:ext cx="2330450" cy="548640"/>
          </a:xfrm>
          <a:prstGeom prst="rect">
            <a:avLst/>
          </a:prstGeom>
          <a:noFill/>
          <a:ln w="9525">
            <a:noFill/>
          </a:ln>
        </p:spPr>
        <p:txBody>
          <a:bodyPr wrap="square">
            <a:spAutoFit/>
          </a:bodyPr>
          <a:p>
            <a:pPr lvl="0">
              <a:lnSpc>
                <a:spcPct val="100000"/>
              </a:lnSpc>
            </a:pPr>
            <a:r>
              <a:rPr lang="zh-CN" altLang="en-US" sz="2800" dirty="0">
                <a:solidFill>
                  <a:srgbClr val="FFFFFF"/>
                </a:solidFill>
                <a:latin typeface="微软雅黑" panose="020B0503020204020204" pitchFamily="2" charset="-122"/>
                <a:ea typeface="微软雅黑" panose="020B0503020204020204" pitchFamily="2" charset="-122"/>
                <a:cs typeface="+mn-ea"/>
                <a:sym typeface="宋体" panose="02010600030101010101" pitchFamily="2" charset="-122"/>
              </a:rPr>
              <a:t>查重报告分析</a:t>
            </a:r>
            <a:endParaRPr lang="zh-CN" altLang="en-US" sz="2800" dirty="0">
              <a:solidFill>
                <a:srgbClr val="FFFFFF"/>
              </a:solidFill>
              <a:latin typeface="微软雅黑" panose="020B0503020204020204" pitchFamily="2" charset="-122"/>
              <a:ea typeface="微软雅黑" panose="020B0503020204020204" pitchFamily="2" charset="-122"/>
              <a:cs typeface="+mn-ea"/>
              <a:sym typeface="宋体" panose="02010600030101010101" pitchFamily="2" charset="-122"/>
            </a:endParaRPr>
          </a:p>
        </p:txBody>
      </p:sp>
      <p:pic>
        <p:nvPicPr>
          <p:cNvPr id="2" name="图片 1"/>
          <p:cNvPicPr>
            <a:picLocks noChangeAspect="1"/>
          </p:cNvPicPr>
          <p:nvPr/>
        </p:nvPicPr>
        <p:blipFill>
          <a:blip r:embed="rId3"/>
          <a:stretch>
            <a:fillRect/>
          </a:stretch>
        </p:blipFill>
        <p:spPr>
          <a:xfrm>
            <a:off x="2442210" y="125095"/>
            <a:ext cx="9836785" cy="66598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58"/>
                                        </p:tgtEl>
                                        <p:attrNameLst>
                                          <p:attrName>style.visibility</p:attrName>
                                        </p:attrNameLst>
                                      </p:cBhvr>
                                      <p:to>
                                        <p:strVal val="visible"/>
                                      </p:to>
                                    </p:set>
                                    <p:animEffect filter="fade">
                                      <p:cBhvr>
                                        <p:cTn id="7" dur="500"/>
                                        <p:tgtEl>
                                          <p:spTgt spid="10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8" grpId="0" bldLvl="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图片 6"/>
          <p:cNvPicPr>
            <a:picLocks noChangeAspect="1"/>
          </p:cNvPicPr>
          <p:nvPr/>
        </p:nvPicPr>
        <p:blipFill>
          <a:blip r:embed="rId1"/>
          <a:stretch>
            <a:fillRect/>
          </a:stretch>
        </p:blipFill>
        <p:spPr>
          <a:xfrm>
            <a:off x="0" y="0"/>
            <a:ext cx="12192000" cy="6858000"/>
          </a:xfrm>
          <a:prstGeom prst="rect">
            <a:avLst/>
          </a:prstGeom>
          <a:noFill/>
          <a:ln w="9525">
            <a:noFill/>
          </a:ln>
        </p:spPr>
      </p:pic>
      <p:pic>
        <p:nvPicPr>
          <p:cNvPr id="12291" name="Picture 4"/>
          <p:cNvPicPr>
            <a:picLocks noChangeAspect="1"/>
          </p:cNvPicPr>
          <p:nvPr/>
        </p:nvPicPr>
        <p:blipFill>
          <a:blip r:embed="rId2"/>
          <a:stretch>
            <a:fillRect/>
          </a:stretch>
        </p:blipFill>
        <p:spPr>
          <a:xfrm rot="5400000">
            <a:off x="10247313" y="1944688"/>
            <a:ext cx="4298950" cy="409575"/>
          </a:xfrm>
          <a:prstGeom prst="rect">
            <a:avLst/>
          </a:prstGeom>
          <a:noFill/>
          <a:ln w="9525">
            <a:noFill/>
          </a:ln>
        </p:spPr>
      </p:pic>
      <p:grpSp>
        <p:nvGrpSpPr>
          <p:cNvPr id="12292" name="组合 8"/>
          <p:cNvGrpSpPr/>
          <p:nvPr/>
        </p:nvGrpSpPr>
        <p:grpSpPr>
          <a:xfrm>
            <a:off x="11353800" y="223838"/>
            <a:ext cx="647700" cy="425450"/>
            <a:chOff x="0" y="0"/>
            <a:chExt cx="3485322" cy="2092601"/>
          </a:xfrm>
        </p:grpSpPr>
        <p:sp>
          <p:nvSpPr>
            <p:cNvPr id="12293" name="直接连接符 9"/>
            <p:cNvSpPr/>
            <p:nvPr/>
          </p:nvSpPr>
          <p:spPr>
            <a:xfrm>
              <a:off x="0" y="43730"/>
              <a:ext cx="3485322" cy="1"/>
            </a:xfrm>
            <a:prstGeom prst="line">
              <a:avLst/>
            </a:prstGeom>
            <a:ln w="25400" cap="flat" cmpd="sng">
              <a:solidFill>
                <a:srgbClr val="FFFFFF">
                  <a:alpha val="59999"/>
                </a:srgbClr>
              </a:solidFill>
              <a:prstDash val="solid"/>
              <a:bevel/>
              <a:headEnd type="none" w="med" len="med"/>
              <a:tailEnd type="none" w="med" len="med"/>
            </a:ln>
          </p:spPr>
        </p:sp>
        <p:sp>
          <p:nvSpPr>
            <p:cNvPr id="12294" name="直接连接符 10"/>
            <p:cNvSpPr/>
            <p:nvPr/>
          </p:nvSpPr>
          <p:spPr>
            <a:xfrm>
              <a:off x="3451168" y="0"/>
              <a:ext cx="1" cy="2092601"/>
            </a:xfrm>
            <a:prstGeom prst="line">
              <a:avLst/>
            </a:prstGeom>
            <a:ln w="25400" cap="flat" cmpd="sng">
              <a:solidFill>
                <a:srgbClr val="FFFFFF">
                  <a:alpha val="59999"/>
                </a:srgbClr>
              </a:solidFill>
              <a:prstDash val="solid"/>
              <a:bevel/>
              <a:headEnd type="none" w="med" len="med"/>
              <a:tailEnd type="none" w="med" len="med"/>
            </a:ln>
          </p:spPr>
        </p:sp>
      </p:grpSp>
      <p:grpSp>
        <p:nvGrpSpPr>
          <p:cNvPr id="12295" name="组合 11"/>
          <p:cNvGrpSpPr/>
          <p:nvPr/>
        </p:nvGrpSpPr>
        <p:grpSpPr>
          <a:xfrm flipH="1" flipV="1">
            <a:off x="190500" y="6296025"/>
            <a:ext cx="647700" cy="425450"/>
            <a:chOff x="0" y="0"/>
            <a:chExt cx="3485322" cy="2092601"/>
          </a:xfrm>
        </p:grpSpPr>
        <p:sp>
          <p:nvSpPr>
            <p:cNvPr id="12296" name="直接连接符 12"/>
            <p:cNvSpPr/>
            <p:nvPr/>
          </p:nvSpPr>
          <p:spPr>
            <a:xfrm>
              <a:off x="0" y="43730"/>
              <a:ext cx="3485322" cy="1"/>
            </a:xfrm>
            <a:prstGeom prst="line">
              <a:avLst/>
            </a:prstGeom>
            <a:ln w="25400" cap="flat" cmpd="sng">
              <a:solidFill>
                <a:srgbClr val="FFFFFF">
                  <a:alpha val="59999"/>
                </a:srgbClr>
              </a:solidFill>
              <a:prstDash val="solid"/>
              <a:bevel/>
              <a:headEnd type="none" w="med" len="med"/>
              <a:tailEnd type="none" w="med" len="med"/>
            </a:ln>
          </p:spPr>
        </p:sp>
        <p:sp>
          <p:nvSpPr>
            <p:cNvPr id="12297" name="直接连接符 13"/>
            <p:cNvSpPr/>
            <p:nvPr/>
          </p:nvSpPr>
          <p:spPr>
            <a:xfrm>
              <a:off x="3451168" y="0"/>
              <a:ext cx="1" cy="2092601"/>
            </a:xfrm>
            <a:prstGeom prst="line">
              <a:avLst/>
            </a:prstGeom>
            <a:ln w="25400" cap="flat" cmpd="sng">
              <a:solidFill>
                <a:srgbClr val="FFFFFF">
                  <a:alpha val="59999"/>
                </a:srgbClr>
              </a:solidFill>
              <a:prstDash val="solid"/>
              <a:bevel/>
              <a:headEnd type="none" w="med" len="med"/>
              <a:tailEnd type="none" w="med" len="med"/>
            </a:ln>
          </p:spPr>
        </p:sp>
      </p:grpSp>
      <p:sp>
        <p:nvSpPr>
          <p:cNvPr id="12298" name="椭圆 5"/>
          <p:cNvSpPr/>
          <p:nvPr/>
        </p:nvSpPr>
        <p:spPr>
          <a:xfrm>
            <a:off x="2124075" y="2470150"/>
            <a:ext cx="2524125" cy="2524125"/>
          </a:xfrm>
          <a:prstGeom prst="ellipse">
            <a:avLst/>
          </a:prstGeom>
          <a:solidFill>
            <a:srgbClr val="FFFFFF">
              <a:alpha val="39999"/>
            </a:srgbClr>
          </a:solidFill>
          <a:ln w="12700">
            <a:noFill/>
          </a:ln>
        </p:spPr>
        <p:txBody>
          <a:bodyPr anchor="ctr"/>
          <a:p>
            <a:pPr lvl="0" algn="ctr">
              <a:lnSpc>
                <a:spcPct val="100000"/>
              </a:lnSpc>
            </a:pPr>
            <a:endParaRPr>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12299" name="弧形 39"/>
          <p:cNvSpPr>
            <a:spLocks noChangeAspect="1"/>
          </p:cNvSpPr>
          <p:nvPr/>
        </p:nvSpPr>
        <p:spPr>
          <a:xfrm rot="17057878">
            <a:off x="1436688" y="1797050"/>
            <a:ext cx="3865562" cy="3865563"/>
          </a:xfrm>
          <a:custGeom>
            <a:avLst/>
            <a:gdLst>
              <a:gd name="txL" fmla="*/ 0 w 6089"/>
              <a:gd name="txT" fmla="*/ 0 h 6089"/>
              <a:gd name="txR" fmla="*/ 6089 w 6089"/>
              <a:gd name="txB" fmla="*/ 6089 h 6089"/>
            </a:gdLst>
            <a:ahLst/>
            <a:cxnLst/>
            <a:rect l="txL" t="txT" r="txR" b="txB"/>
            <a:pathLst>
              <a:path w="6089" h="6089" stroke="0">
                <a:moveTo>
                  <a:pt x="190" y="4104"/>
                </a:moveTo>
                <a:arcTo wR="3044" hR="3044" stAng="-12021860" swAng="11148456"/>
                <a:lnTo>
                  <a:pt x="3044" y="3044"/>
                </a:lnTo>
                <a:close/>
              </a:path>
              <a:path w="6089" h="6089" fill="none">
                <a:moveTo>
                  <a:pt x="190" y="4104"/>
                </a:moveTo>
                <a:arcTo wR="3044" hR="3044" stAng="-12021860" swAng="11148456"/>
              </a:path>
            </a:pathLst>
          </a:custGeom>
          <a:noFill/>
          <a:ln w="444500" cap="flat" cmpd="sng">
            <a:solidFill>
              <a:srgbClr val="FFFFFF">
                <a:alpha val="20000"/>
              </a:srgbClr>
            </a:solidFill>
            <a:prstDash val="solid"/>
            <a:bevel/>
            <a:headEnd type="none" w="med" len="med"/>
            <a:tailEnd type="none" w="med" len="med"/>
          </a:ln>
        </p:spPr>
        <p:txBody>
          <a:bodyPr anchor="ctr"/>
          <a:p>
            <a:pPr lvl="0" algn="ctr">
              <a:lnSpc>
                <a:spcPct val="100000"/>
              </a:lnSpc>
            </a:pPr>
            <a:endParaRPr>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pic>
        <p:nvPicPr>
          <p:cNvPr id="12301" name="图片 19"/>
          <p:cNvPicPr>
            <a:picLocks noChangeAspect="1"/>
          </p:cNvPicPr>
          <p:nvPr/>
        </p:nvPicPr>
        <p:blipFill>
          <a:blip r:embed="rId3"/>
          <a:stretch>
            <a:fillRect/>
          </a:stretch>
        </p:blipFill>
        <p:spPr>
          <a:xfrm>
            <a:off x="2608263" y="2859088"/>
            <a:ext cx="1524000" cy="1524000"/>
          </a:xfrm>
          <a:prstGeom prst="rect">
            <a:avLst/>
          </a:prstGeom>
          <a:noFill/>
          <a:ln w="9525">
            <a:noFill/>
          </a:ln>
        </p:spPr>
      </p:pic>
      <p:sp>
        <p:nvSpPr>
          <p:cNvPr id="12302" name="弧形 22"/>
          <p:cNvSpPr>
            <a:spLocks noChangeAspect="1"/>
          </p:cNvSpPr>
          <p:nvPr/>
        </p:nvSpPr>
        <p:spPr>
          <a:xfrm rot="16985328">
            <a:off x="1435100" y="1804988"/>
            <a:ext cx="3851275" cy="3851275"/>
          </a:xfrm>
          <a:custGeom>
            <a:avLst/>
            <a:gdLst>
              <a:gd name="txL" fmla="*/ 0 w 6066"/>
              <a:gd name="txT" fmla="*/ 0 h 6066"/>
              <a:gd name="txR" fmla="*/ 6066 w 6066"/>
              <a:gd name="txB" fmla="*/ 6066 h 6066"/>
            </a:gdLst>
            <a:ahLst/>
            <a:cxnLst/>
            <a:rect l="txL" t="txT" r="txR" b="txB"/>
            <a:pathLst>
              <a:path w="6066" h="6066" stroke="0">
                <a:moveTo>
                  <a:pt x="1182" y="629"/>
                </a:moveTo>
                <a:arcTo wR="3033" hR="3033" stAng="-7655498" swAng="3915308"/>
                <a:lnTo>
                  <a:pt x="3033" y="3033"/>
                </a:lnTo>
                <a:close/>
              </a:path>
              <a:path w="6066" h="6066" fill="none">
                <a:moveTo>
                  <a:pt x="1182" y="629"/>
                </a:moveTo>
                <a:arcTo wR="3033" hR="3033" stAng="-7655498" swAng="3915308"/>
              </a:path>
            </a:pathLst>
          </a:custGeom>
          <a:noFill/>
          <a:ln w="590550" cap="flat" cmpd="sng">
            <a:solidFill>
              <a:srgbClr val="FFFFFF">
                <a:alpha val="50000"/>
              </a:srgbClr>
            </a:solidFill>
            <a:prstDash val="solid"/>
            <a:bevel/>
            <a:headEnd type="none" w="med" len="med"/>
            <a:tailEnd type="none" w="med" len="med"/>
          </a:ln>
        </p:spPr>
        <p:txBody>
          <a:bodyPr anchor="ctr"/>
          <a:p>
            <a:pPr lvl="0" algn="ctr">
              <a:lnSpc>
                <a:spcPct val="100000"/>
              </a:lnSpc>
            </a:pPr>
            <a:endParaRPr>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12303" name="弧形 23"/>
          <p:cNvSpPr>
            <a:spLocks noChangeAspect="1"/>
          </p:cNvSpPr>
          <p:nvPr/>
        </p:nvSpPr>
        <p:spPr>
          <a:xfrm>
            <a:off x="1628775" y="1804988"/>
            <a:ext cx="3867150" cy="3865562"/>
          </a:xfrm>
          <a:custGeom>
            <a:avLst/>
            <a:gdLst>
              <a:gd name="txL" fmla="*/ 0 w 6089"/>
              <a:gd name="txT" fmla="*/ 0 h 6089"/>
              <a:gd name="txR" fmla="*/ 6089 w 6089"/>
              <a:gd name="txB" fmla="*/ 6089 h 6089"/>
            </a:gdLst>
            <a:ahLst/>
            <a:cxnLst/>
            <a:rect l="txL" t="txT" r="txR" b="txB"/>
            <a:pathLst>
              <a:path w="6089" h="6089" stroke="0">
                <a:moveTo>
                  <a:pt x="2686" y="21"/>
                </a:moveTo>
                <a:arcTo wR="3044" hR="3044" stAng="-5804240" swAng="11204240"/>
                <a:lnTo>
                  <a:pt x="3044" y="3044"/>
                </a:lnTo>
                <a:close/>
              </a:path>
              <a:path w="6089" h="6089" fill="none">
                <a:moveTo>
                  <a:pt x="2686" y="21"/>
                </a:moveTo>
                <a:arcTo wR="3044" hR="3044" stAng="-5804240" swAng="11204240"/>
              </a:path>
            </a:pathLst>
          </a:custGeom>
          <a:noFill/>
          <a:ln w="12700" cap="flat" cmpd="sng">
            <a:solidFill>
              <a:srgbClr val="FFFFFF"/>
            </a:solidFill>
            <a:prstDash val="solid"/>
            <a:bevel/>
            <a:headEnd type="none" w="med" len="med"/>
            <a:tailEnd type="none" w="med" len="med"/>
          </a:ln>
        </p:spPr>
        <p:txBody>
          <a:bodyPr anchor="ctr"/>
          <a:p>
            <a:pPr lvl="0" algn="ctr">
              <a:lnSpc>
                <a:spcPct val="100000"/>
              </a:lnSpc>
            </a:pPr>
            <a:endParaRPr>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12306" name="TextBox 16"/>
          <p:cNvSpPr/>
          <p:nvPr/>
        </p:nvSpPr>
        <p:spPr>
          <a:xfrm>
            <a:off x="6968173" y="2354263"/>
            <a:ext cx="4318000" cy="914400"/>
          </a:xfrm>
          <a:prstGeom prst="rect">
            <a:avLst/>
          </a:prstGeom>
          <a:noFill/>
          <a:ln w="9525">
            <a:noFill/>
          </a:ln>
        </p:spPr>
        <p:txBody>
          <a:bodyPr wrap="square">
            <a:spAutoFit/>
          </a:bodyPr>
          <a:p>
            <a:pPr lvl="0" algn="just" eaLnBrk="0" hangingPunct="0">
              <a:lnSpc>
                <a:spcPct val="150000"/>
              </a:lnSpc>
            </a:pPr>
            <a:r>
              <a:rPr lang="zh-CN" altLang="en-US" sz="3600" dirty="0">
                <a:solidFill>
                  <a:schemeClr val="bg1"/>
                </a:solidFill>
                <a:latin typeface="微软雅黑" panose="020B0503020204020204" pitchFamily="2" charset="-122"/>
                <a:ea typeface="微软雅黑" panose="020B0503020204020204" pitchFamily="2" charset="-122"/>
                <a:cs typeface="+mn-ea"/>
                <a:sym typeface="微软雅黑" panose="020B0503020204020204" pitchFamily="2" charset="-122"/>
              </a:rPr>
              <a:t>查看报告总结</a:t>
            </a:r>
            <a:endParaRPr lang="zh-CN" altLang="en-US" sz="3600" dirty="0">
              <a:solidFill>
                <a:schemeClr val="bg1"/>
              </a:solidFill>
              <a:latin typeface="微软雅黑" panose="020B0503020204020204" pitchFamily="2" charset="-122"/>
              <a:ea typeface="微软雅黑" panose="020B0503020204020204" pitchFamily="2" charset="-122"/>
              <a:cs typeface="+mn-ea"/>
              <a:sym typeface="微软雅黑" panose="020B0503020204020204" pitchFamily="2" charset="-122"/>
            </a:endParaRPr>
          </a:p>
        </p:txBody>
      </p:sp>
      <p:sp>
        <p:nvSpPr>
          <p:cNvPr id="12308" name="直接连接符 57"/>
          <p:cNvSpPr/>
          <p:nvPr/>
        </p:nvSpPr>
        <p:spPr>
          <a:xfrm>
            <a:off x="5719128" y="2926398"/>
            <a:ext cx="1171575" cy="1587"/>
          </a:xfrm>
          <a:prstGeom prst="line">
            <a:avLst/>
          </a:prstGeom>
          <a:ln w="19050" cap="flat" cmpd="sng">
            <a:pattFill prst="horz">
              <a:fgClr>
                <a:schemeClr val="accent1"/>
              </a:fgClr>
              <a:bgClr>
                <a:srgbClr val="FFFFFF"/>
              </a:bgClr>
            </a:pattFill>
            <a:prstDash val="solid"/>
            <a:bevel/>
            <a:headEnd type="none" w="med" len="med"/>
            <a:tailEnd type="none" w="med" len="med"/>
          </a:ln>
        </p:spPr>
      </p:sp>
      <p:sp>
        <p:nvSpPr>
          <p:cNvPr id="12315" name="矩形 18"/>
          <p:cNvSpPr/>
          <p:nvPr/>
        </p:nvSpPr>
        <p:spPr>
          <a:xfrm>
            <a:off x="168275" y="282575"/>
            <a:ext cx="955675" cy="400050"/>
          </a:xfrm>
          <a:prstGeom prst="rect">
            <a:avLst/>
          </a:prstGeom>
          <a:noFill/>
          <a:ln w="9525">
            <a:noFill/>
          </a:ln>
        </p:spPr>
        <p:txBody>
          <a:bodyPr wrap="none">
            <a:spAutoFit/>
          </a:bodyPr>
          <a:p>
            <a:pPr lvl="0">
              <a:lnSpc>
                <a:spcPct val="100000"/>
              </a:lnSpc>
            </a:pPr>
            <a:r>
              <a:rPr lang="zh-CN" altLang="en-US" sz="2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过渡页</a:t>
            </a:r>
            <a:endParaRPr lang="zh-CN" altLang="en-US" sz="2000" dirty="0">
              <a:solidFill>
                <a:srgbClr val="FFFFFF"/>
              </a:solidFill>
              <a:latin typeface="Calibri" panose="020F0502020204030204" charset="0"/>
              <a:ea typeface="宋体" panose="02010600030101010101" pitchFamily="2" charset="-122"/>
              <a:sym typeface="宋体" panose="02010600030101010101" pitchFamily="2" charset="-122"/>
            </a:endParaRPr>
          </a:p>
        </p:txBody>
      </p:sp>
      <p:sp>
        <p:nvSpPr>
          <p:cNvPr id="2" name="文本框 1"/>
          <p:cNvSpPr txBox="1"/>
          <p:nvPr/>
        </p:nvSpPr>
        <p:spPr>
          <a:xfrm>
            <a:off x="5672455" y="3459480"/>
            <a:ext cx="5916295" cy="2682240"/>
          </a:xfrm>
          <a:prstGeom prst="rect">
            <a:avLst/>
          </a:prstGeom>
          <a:noFill/>
        </p:spPr>
        <p:txBody>
          <a:bodyPr wrap="square" rtlCol="0">
            <a:spAutoFit/>
          </a:bodyPr>
          <a:p>
            <a:r>
              <a:rPr lang="zh-CN" altLang="en-US" sz="2800">
                <a:solidFill>
                  <a:schemeClr val="bg1"/>
                </a:solidFill>
                <a:latin typeface="微软雅黑" panose="020B0503020204020204" pitchFamily="2" charset="-122"/>
                <a:ea typeface="微软雅黑" panose="020B0503020204020204" pitchFamily="2" charset="-122"/>
                <a:cs typeface="+mn-ea"/>
              </a:rPr>
              <a:t>所有学生的查重结果一目了然，可通过标题、昵称来查找具体某个人的查重状态、重复率。不再</a:t>
            </a:r>
            <a:r>
              <a:rPr lang="zh-CN" altLang="en-US" sz="2800">
                <a:solidFill>
                  <a:schemeClr val="bg1"/>
                </a:solidFill>
                <a:latin typeface="微软雅黑" panose="020B0503020204020204" pitchFamily="2" charset="-122"/>
                <a:ea typeface="微软雅黑" panose="020B0503020204020204" pitchFamily="2" charset="-122"/>
                <a:cs typeface="+mn-ea"/>
                <a:sym typeface="+mn-ea"/>
              </a:rPr>
              <a:t>需要</a:t>
            </a:r>
            <a:r>
              <a:rPr lang="zh-CN" altLang="en-US" sz="2800">
                <a:solidFill>
                  <a:schemeClr val="bg1"/>
                </a:solidFill>
                <a:latin typeface="微软雅黑" panose="020B0503020204020204" pitchFamily="2" charset="-122"/>
                <a:ea typeface="微软雅黑" panose="020B0503020204020204" pitchFamily="2" charset="-122"/>
                <a:cs typeface="+mn-ea"/>
              </a:rPr>
              <a:t>传统模式一个一个的去找。机构版整合批量下载、批量删除功能，解决了传统模式手动下载的繁琐程序。</a:t>
            </a:r>
            <a:endParaRPr lang="zh-CN" altLang="en-US" sz="2800">
              <a:solidFill>
                <a:schemeClr val="bg1"/>
              </a:solidFill>
              <a:latin typeface="微软雅黑" panose="020B0503020204020204" pitchFamily="2" charset="-122"/>
              <a:ea typeface="微软雅黑" panose="020B0503020204020204" pitchFamily="2" charset="-122"/>
              <a:cs typeface="+mn-ea"/>
            </a:endParaRPr>
          </a:p>
        </p:txBody>
      </p:sp>
      <p:sp>
        <p:nvSpPr>
          <p:cNvPr id="12307" name="任意多边形 78"/>
          <p:cNvSpPr/>
          <p:nvPr/>
        </p:nvSpPr>
        <p:spPr>
          <a:xfrm>
            <a:off x="5168900" y="2675255"/>
            <a:ext cx="503238" cy="503238"/>
          </a:xfrm>
          <a:custGeom>
            <a:avLst/>
            <a:gdLst>
              <a:gd name="txL" fmla="*/ 0 w 503366"/>
              <a:gd name="txT" fmla="*/ 0 h 503366"/>
              <a:gd name="txR" fmla="*/ 503366 w 503366"/>
              <a:gd name="txB" fmla="*/ 503366 h 503366"/>
            </a:gdLst>
            <a:ahLst/>
            <a:cxnLst>
              <a:cxn ang="0">
                <a:pos x="0" y="0"/>
              </a:cxn>
            </a:cxnLst>
            <a:rect l="txL" t="txT" r="txR" b="txB"/>
            <a:pathLst>
              <a:path w="503366" h="503366">
                <a:moveTo>
                  <a:pt x="262797" y="149081"/>
                </a:moveTo>
                <a:cubicBezTo>
                  <a:pt x="242454" y="149081"/>
                  <a:pt x="224622" y="154982"/>
                  <a:pt x="209302" y="166786"/>
                </a:cubicBezTo>
                <a:lnTo>
                  <a:pt x="209302" y="191776"/>
                </a:lnTo>
                <a:cubicBezTo>
                  <a:pt x="225041" y="177042"/>
                  <a:pt x="241575" y="169675"/>
                  <a:pt x="258904" y="169675"/>
                </a:cubicBezTo>
                <a:cubicBezTo>
                  <a:pt x="270624" y="169675"/>
                  <a:pt x="279582" y="172626"/>
                  <a:pt x="285777" y="178528"/>
                </a:cubicBezTo>
                <a:cubicBezTo>
                  <a:pt x="291972" y="184430"/>
                  <a:pt x="295069" y="192906"/>
                  <a:pt x="295069" y="203956"/>
                </a:cubicBezTo>
                <a:cubicBezTo>
                  <a:pt x="295069" y="213667"/>
                  <a:pt x="292432" y="223064"/>
                  <a:pt x="287158" y="232148"/>
                </a:cubicBezTo>
                <a:cubicBezTo>
                  <a:pt x="281884" y="241231"/>
                  <a:pt x="271461" y="253558"/>
                  <a:pt x="255890" y="269129"/>
                </a:cubicBezTo>
                <a:lnTo>
                  <a:pt x="199382" y="325512"/>
                </a:lnTo>
                <a:lnTo>
                  <a:pt x="199382" y="346859"/>
                </a:lnTo>
                <a:lnTo>
                  <a:pt x="317673" y="346859"/>
                </a:lnTo>
                <a:lnTo>
                  <a:pt x="317673" y="325009"/>
                </a:lnTo>
                <a:lnTo>
                  <a:pt x="228515" y="325009"/>
                </a:lnTo>
                <a:lnTo>
                  <a:pt x="228515" y="324507"/>
                </a:lnTo>
                <a:lnTo>
                  <a:pt x="272843" y="281184"/>
                </a:lnTo>
                <a:cubicBezTo>
                  <a:pt x="290925" y="263269"/>
                  <a:pt x="303211" y="248514"/>
                  <a:pt x="309699" y="236919"/>
                </a:cubicBezTo>
                <a:cubicBezTo>
                  <a:pt x="316187" y="225325"/>
                  <a:pt x="319431" y="213500"/>
                  <a:pt x="319431" y="201445"/>
                </a:cubicBezTo>
                <a:cubicBezTo>
                  <a:pt x="319431" y="185455"/>
                  <a:pt x="314366" y="172730"/>
                  <a:pt x="304236" y="163270"/>
                </a:cubicBezTo>
                <a:cubicBezTo>
                  <a:pt x="294107" y="153810"/>
                  <a:pt x="280293" y="149081"/>
                  <a:pt x="262797" y="149081"/>
                </a:cubicBezTo>
                <a:close/>
                <a:moveTo>
                  <a:pt x="251683" y="0"/>
                </a:moveTo>
                <a:cubicBezTo>
                  <a:pt x="390684" y="0"/>
                  <a:pt x="503366" y="112682"/>
                  <a:pt x="503366" y="251683"/>
                </a:cubicBezTo>
                <a:cubicBezTo>
                  <a:pt x="503366" y="390684"/>
                  <a:pt x="390684" y="503366"/>
                  <a:pt x="251683" y="503366"/>
                </a:cubicBezTo>
                <a:cubicBezTo>
                  <a:pt x="112682" y="503366"/>
                  <a:pt x="0" y="390684"/>
                  <a:pt x="0" y="251683"/>
                </a:cubicBezTo>
                <a:cubicBezTo>
                  <a:pt x="0" y="112682"/>
                  <a:pt x="112682" y="0"/>
                  <a:pt x="251683" y="0"/>
                </a:cubicBezTo>
                <a:close/>
              </a:path>
            </a:pathLst>
          </a:custGeom>
          <a:solidFill>
            <a:srgbClr val="FFFFFF"/>
          </a:solidFill>
          <a:ln w="635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315"/>
                                        </p:tgtEl>
                                        <p:attrNameLst>
                                          <p:attrName>style.visibility</p:attrName>
                                        </p:attrNameLst>
                                      </p:cBhvr>
                                      <p:to>
                                        <p:strVal val="visible"/>
                                      </p:to>
                                    </p:set>
                                    <p:animEffect filter="fade">
                                      <p:cBhvr>
                                        <p:cTn id="7" dur="500"/>
                                        <p:tgtEl>
                                          <p:spTgt spid="12315"/>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12298"/>
                                        </p:tgtEl>
                                        <p:attrNameLst>
                                          <p:attrName>style.visibility</p:attrName>
                                        </p:attrNameLst>
                                      </p:cBhvr>
                                      <p:to>
                                        <p:strVal val="visible"/>
                                      </p:to>
                                    </p:set>
                                    <p:animEffect filter="circle(out)">
                                      <p:cBhvr>
                                        <p:cTn id="10" dur="250"/>
                                        <p:tgtEl>
                                          <p:spTgt spid="12298"/>
                                        </p:tgtEl>
                                      </p:cBhvr>
                                    </p:animEffect>
                                  </p:childTnLst>
                                </p:cTn>
                              </p:par>
                              <p:par>
                                <p:cTn id="11" presetID="10" presetClass="entr" presetSubtype="0" fill="hold" nodeType="withEffect">
                                  <p:stCondLst>
                                    <p:cond delay="0"/>
                                  </p:stCondLst>
                                  <p:childTnLst>
                                    <p:set>
                                      <p:cBhvr>
                                        <p:cTn id="12" dur="1" fill="hold">
                                          <p:stCondLst>
                                            <p:cond delay="0"/>
                                          </p:stCondLst>
                                        </p:cTn>
                                        <p:tgtEl>
                                          <p:spTgt spid="12301"/>
                                        </p:tgtEl>
                                        <p:attrNameLst>
                                          <p:attrName>style.visibility</p:attrName>
                                        </p:attrNameLst>
                                      </p:cBhvr>
                                      <p:to>
                                        <p:strVal val="visible"/>
                                      </p:to>
                                    </p:set>
                                    <p:animEffect filter="fade">
                                      <p:cBhvr>
                                        <p:cTn id="13" dur="500"/>
                                        <p:tgtEl>
                                          <p:spTgt spid="12301"/>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2303"/>
                                        </p:tgtEl>
                                        <p:attrNameLst>
                                          <p:attrName>style.visibility</p:attrName>
                                        </p:attrNameLst>
                                      </p:cBhvr>
                                      <p:to>
                                        <p:strVal val="visible"/>
                                      </p:to>
                                    </p:set>
                                    <p:animEffect filter="wheel(1)">
                                      <p:cBhvr>
                                        <p:cTn id="16" dur="250"/>
                                        <p:tgtEl>
                                          <p:spTgt spid="12303"/>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12299"/>
                                        </p:tgtEl>
                                        <p:attrNameLst>
                                          <p:attrName>style.visibility</p:attrName>
                                        </p:attrNameLst>
                                      </p:cBhvr>
                                      <p:to>
                                        <p:strVal val="visible"/>
                                      </p:to>
                                    </p:set>
                                    <p:animEffect filter="circle(out)">
                                      <p:cBhvr>
                                        <p:cTn id="19" dur="250"/>
                                        <p:tgtEl>
                                          <p:spTgt spid="12299"/>
                                        </p:tgtEl>
                                      </p:cBhvr>
                                    </p:animEffect>
                                  </p:childTnLst>
                                </p:cTn>
                              </p:par>
                              <p:par>
                                <p:cTn id="20" presetID="6" presetClass="entr" presetSubtype="32" fill="hold" grpId="0" nodeType="withEffect">
                                  <p:stCondLst>
                                    <p:cond delay="200"/>
                                  </p:stCondLst>
                                  <p:childTnLst>
                                    <p:set>
                                      <p:cBhvr>
                                        <p:cTn id="21" dur="1" fill="hold">
                                          <p:stCondLst>
                                            <p:cond delay="0"/>
                                          </p:stCondLst>
                                        </p:cTn>
                                        <p:tgtEl>
                                          <p:spTgt spid="12302"/>
                                        </p:tgtEl>
                                        <p:attrNameLst>
                                          <p:attrName>style.visibility</p:attrName>
                                        </p:attrNameLst>
                                      </p:cBhvr>
                                      <p:to>
                                        <p:strVal val="visible"/>
                                      </p:to>
                                    </p:set>
                                    <p:animEffect filter="circle(out)">
                                      <p:cBhvr>
                                        <p:cTn id="22" dur="250"/>
                                        <p:tgtEl>
                                          <p:spTgt spid="12302"/>
                                        </p:tgtEl>
                                      </p:cBhvr>
                                    </p:animEffect>
                                  </p:childTnLst>
                                </p:cTn>
                              </p:par>
                              <p:par>
                                <p:cTn id="23" presetID="21" presetClass="entr" presetSubtype="1" fill="hold" grpId="0" nodeType="withEffect">
                                  <p:stCondLst>
                                    <p:cond delay="300"/>
                                  </p:stCondLst>
                                  <p:childTnLst>
                                    <p:set>
                                      <p:cBhvr>
                                        <p:cTn id="24" dur="1" fill="hold">
                                          <p:stCondLst>
                                            <p:cond delay="0"/>
                                          </p:stCondLst>
                                        </p:cTn>
                                        <p:tgtEl>
                                          <p:spTgt spid="12307"/>
                                        </p:tgtEl>
                                        <p:attrNameLst>
                                          <p:attrName>style.visibility</p:attrName>
                                        </p:attrNameLst>
                                      </p:cBhvr>
                                      <p:to>
                                        <p:strVal val="visible"/>
                                      </p:to>
                                    </p:set>
                                    <p:animEffect filter="wheel(1)">
                                      <p:cBhvr>
                                        <p:cTn id="25" dur="250"/>
                                        <p:tgtEl>
                                          <p:spTgt spid="12307"/>
                                        </p:tgtEl>
                                      </p:cBhvr>
                                    </p:animEffect>
                                  </p:childTnLst>
                                </p:cTn>
                              </p:par>
                              <p:par>
                                <p:cTn id="26" presetID="22" presetClass="entr" presetSubtype="8" fill="hold" nodeType="withEffect">
                                  <p:stCondLst>
                                    <p:cond delay="300"/>
                                  </p:stCondLst>
                                  <p:childTnLst>
                                    <p:set>
                                      <p:cBhvr>
                                        <p:cTn id="27" dur="1" fill="hold">
                                          <p:stCondLst>
                                            <p:cond delay="0"/>
                                          </p:stCondLst>
                                        </p:cTn>
                                        <p:tgtEl>
                                          <p:spTgt spid="12308"/>
                                        </p:tgtEl>
                                        <p:attrNameLst>
                                          <p:attrName>style.visibility</p:attrName>
                                        </p:attrNameLst>
                                      </p:cBhvr>
                                      <p:to>
                                        <p:strVal val="visible"/>
                                      </p:to>
                                    </p:set>
                                    <p:animEffect filter="wipe(left)">
                                      <p:cBhvr>
                                        <p:cTn id="28" dur="250"/>
                                        <p:tgtEl>
                                          <p:spTgt spid="12308"/>
                                        </p:tgtEl>
                                      </p:cBhvr>
                                    </p:animEffect>
                                  </p:childTnLst>
                                </p:cTn>
                              </p:par>
                              <p:par>
                                <p:cTn id="29" presetID="10" presetClass="entr" presetSubtype="0" fill="hold" grpId="0" nodeType="withEffect">
                                  <p:stCondLst>
                                    <p:cond delay="300"/>
                                  </p:stCondLst>
                                  <p:childTnLst>
                                    <p:set>
                                      <p:cBhvr>
                                        <p:cTn id="30" dur="1" fill="hold">
                                          <p:stCondLst>
                                            <p:cond delay="0"/>
                                          </p:stCondLst>
                                        </p:cTn>
                                        <p:tgtEl>
                                          <p:spTgt spid="12306"/>
                                        </p:tgtEl>
                                        <p:attrNameLst>
                                          <p:attrName>style.visibility</p:attrName>
                                        </p:attrNameLst>
                                      </p:cBhvr>
                                      <p:to>
                                        <p:strVal val="visible"/>
                                      </p:to>
                                    </p:set>
                                    <p:animEffect filter="fade">
                                      <p:cBhvr>
                                        <p:cTn id="31" dur="500"/>
                                        <p:tgtEl>
                                          <p:spTgt spid="12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 grpId="0" bldLvl="0" animBg="1"/>
      <p:bldP spid="12299" grpId="0" bldLvl="0" animBg="1"/>
      <p:bldP spid="12302" grpId="0" bldLvl="0" animBg="1"/>
      <p:bldP spid="12303" grpId="0" bldLvl="0" animBg="1"/>
      <p:bldP spid="12306" grpId="0" bldLvl="0"/>
      <p:bldP spid="12307" grpId="0" bldLvl="0" animBg="1"/>
      <p:bldP spid="12315" grpId="0" bldLvl="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图片 6"/>
          <p:cNvPicPr>
            <a:picLocks noChangeAspect="1"/>
          </p:cNvPicPr>
          <p:nvPr/>
        </p:nvPicPr>
        <p:blipFill>
          <a:blip r:embed="rId1"/>
          <a:stretch>
            <a:fillRect/>
          </a:stretch>
        </p:blipFill>
        <p:spPr>
          <a:xfrm>
            <a:off x="-67945" y="0"/>
            <a:ext cx="12192000" cy="6858000"/>
          </a:xfrm>
          <a:prstGeom prst="rect">
            <a:avLst/>
          </a:prstGeom>
          <a:noFill/>
          <a:ln w="9525">
            <a:noFill/>
          </a:ln>
        </p:spPr>
      </p:pic>
      <p:pic>
        <p:nvPicPr>
          <p:cNvPr id="6147" name="Picture 4"/>
          <p:cNvPicPr>
            <a:picLocks noChangeAspect="1"/>
          </p:cNvPicPr>
          <p:nvPr/>
        </p:nvPicPr>
        <p:blipFill>
          <a:blip r:embed="rId2"/>
          <a:stretch>
            <a:fillRect/>
          </a:stretch>
        </p:blipFill>
        <p:spPr>
          <a:xfrm rot="5400000">
            <a:off x="10247313" y="1944688"/>
            <a:ext cx="4298950" cy="409575"/>
          </a:xfrm>
          <a:prstGeom prst="rect">
            <a:avLst/>
          </a:prstGeom>
          <a:noFill/>
          <a:ln w="9525">
            <a:noFill/>
          </a:ln>
        </p:spPr>
      </p:pic>
      <p:grpSp>
        <p:nvGrpSpPr>
          <p:cNvPr id="6148" name="组合 8"/>
          <p:cNvGrpSpPr/>
          <p:nvPr/>
        </p:nvGrpSpPr>
        <p:grpSpPr>
          <a:xfrm>
            <a:off x="11353800" y="223838"/>
            <a:ext cx="647700" cy="425450"/>
            <a:chOff x="0" y="0"/>
            <a:chExt cx="3485322" cy="2092601"/>
          </a:xfrm>
        </p:grpSpPr>
        <p:sp>
          <p:nvSpPr>
            <p:cNvPr id="6149" name="直接连接符 9"/>
            <p:cNvSpPr/>
            <p:nvPr/>
          </p:nvSpPr>
          <p:spPr>
            <a:xfrm>
              <a:off x="0" y="43730"/>
              <a:ext cx="3485322" cy="1"/>
            </a:xfrm>
            <a:prstGeom prst="line">
              <a:avLst/>
            </a:prstGeom>
            <a:ln w="25400" cap="flat" cmpd="sng">
              <a:solidFill>
                <a:srgbClr val="FFFFFF">
                  <a:alpha val="59999"/>
                </a:srgbClr>
              </a:solidFill>
              <a:prstDash val="solid"/>
              <a:bevel/>
              <a:headEnd type="none" w="med" len="med"/>
              <a:tailEnd type="none" w="med" len="med"/>
            </a:ln>
          </p:spPr>
        </p:sp>
        <p:sp>
          <p:nvSpPr>
            <p:cNvPr id="6150" name="直接连接符 10"/>
            <p:cNvSpPr/>
            <p:nvPr/>
          </p:nvSpPr>
          <p:spPr>
            <a:xfrm>
              <a:off x="3451168" y="0"/>
              <a:ext cx="1" cy="2092601"/>
            </a:xfrm>
            <a:prstGeom prst="line">
              <a:avLst/>
            </a:prstGeom>
            <a:ln w="25400" cap="flat" cmpd="sng">
              <a:solidFill>
                <a:srgbClr val="FFFFFF">
                  <a:alpha val="59999"/>
                </a:srgbClr>
              </a:solidFill>
              <a:prstDash val="solid"/>
              <a:bevel/>
              <a:headEnd type="none" w="med" len="med"/>
              <a:tailEnd type="none" w="med" len="med"/>
            </a:ln>
          </p:spPr>
        </p:sp>
      </p:grpSp>
      <p:grpSp>
        <p:nvGrpSpPr>
          <p:cNvPr id="6151" name="组合 11"/>
          <p:cNvGrpSpPr/>
          <p:nvPr/>
        </p:nvGrpSpPr>
        <p:grpSpPr>
          <a:xfrm flipH="1" flipV="1">
            <a:off x="190500" y="6296025"/>
            <a:ext cx="647700" cy="425450"/>
            <a:chOff x="0" y="0"/>
            <a:chExt cx="3485322" cy="2092601"/>
          </a:xfrm>
        </p:grpSpPr>
        <p:sp>
          <p:nvSpPr>
            <p:cNvPr id="6152" name="直接连接符 12"/>
            <p:cNvSpPr/>
            <p:nvPr/>
          </p:nvSpPr>
          <p:spPr>
            <a:xfrm>
              <a:off x="0" y="43730"/>
              <a:ext cx="3485322" cy="1"/>
            </a:xfrm>
            <a:prstGeom prst="line">
              <a:avLst/>
            </a:prstGeom>
            <a:ln w="25400" cap="flat" cmpd="sng">
              <a:solidFill>
                <a:srgbClr val="FFFFFF">
                  <a:alpha val="59999"/>
                </a:srgbClr>
              </a:solidFill>
              <a:prstDash val="solid"/>
              <a:bevel/>
              <a:headEnd type="none" w="med" len="med"/>
              <a:tailEnd type="none" w="med" len="med"/>
            </a:ln>
          </p:spPr>
        </p:sp>
        <p:sp>
          <p:nvSpPr>
            <p:cNvPr id="6153" name="直接连接符 13"/>
            <p:cNvSpPr/>
            <p:nvPr/>
          </p:nvSpPr>
          <p:spPr>
            <a:xfrm>
              <a:off x="3451168" y="0"/>
              <a:ext cx="1" cy="2092601"/>
            </a:xfrm>
            <a:prstGeom prst="line">
              <a:avLst/>
            </a:prstGeom>
            <a:ln w="25400" cap="flat" cmpd="sng">
              <a:solidFill>
                <a:srgbClr val="FFFFFF">
                  <a:alpha val="59999"/>
                </a:srgbClr>
              </a:solidFill>
              <a:prstDash val="solid"/>
              <a:bevel/>
              <a:headEnd type="none" w="med" len="med"/>
              <a:tailEnd type="none" w="med" len="med"/>
            </a:ln>
          </p:spPr>
        </p:sp>
      </p:grpSp>
      <p:sp>
        <p:nvSpPr>
          <p:cNvPr id="6154" name="矩形 8"/>
          <p:cNvSpPr/>
          <p:nvPr/>
        </p:nvSpPr>
        <p:spPr>
          <a:xfrm>
            <a:off x="3777615" y="3914775"/>
            <a:ext cx="3910965" cy="1282700"/>
          </a:xfrm>
          <a:prstGeom prst="rect">
            <a:avLst/>
          </a:prstGeom>
          <a:solidFill>
            <a:srgbClr val="FFFFFF">
              <a:alpha val="20000"/>
            </a:srgbClr>
          </a:solidFill>
          <a:ln w="127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155" name="TextBox 16"/>
          <p:cNvSpPr/>
          <p:nvPr/>
        </p:nvSpPr>
        <p:spPr>
          <a:xfrm>
            <a:off x="4721225" y="4123690"/>
            <a:ext cx="2305050" cy="613410"/>
          </a:xfrm>
          <a:prstGeom prst="rect">
            <a:avLst/>
          </a:prstGeom>
          <a:noFill/>
          <a:ln w="9525">
            <a:noFill/>
          </a:ln>
        </p:spPr>
        <p:txBody>
          <a:bodyPr wrap="square">
            <a:spAutoFit/>
          </a:bodyPr>
          <a:p>
            <a:pPr lvl="0" eaLnBrk="1" hangingPunct="1">
              <a:lnSpc>
                <a:spcPct val="100000"/>
              </a:lnSpc>
            </a:pPr>
            <a:r>
              <a:rPr lang="zh-CN" altLang="en-US" sz="3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自建对比库</a:t>
            </a:r>
            <a:endParaRPr lang="zh-CN" altLang="en-US" sz="3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156" name="矩形 25"/>
          <p:cNvSpPr/>
          <p:nvPr/>
        </p:nvSpPr>
        <p:spPr>
          <a:xfrm>
            <a:off x="4539615" y="1752600"/>
            <a:ext cx="2486025" cy="2160905"/>
          </a:xfrm>
          <a:prstGeom prst="rect">
            <a:avLst/>
          </a:prstGeom>
          <a:solidFill>
            <a:srgbClr val="000000">
              <a:alpha val="9999"/>
            </a:srgbClr>
          </a:solidFill>
          <a:ln w="127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157" name="TextBox 16"/>
          <p:cNvSpPr/>
          <p:nvPr/>
        </p:nvSpPr>
        <p:spPr>
          <a:xfrm>
            <a:off x="4787900" y="2435225"/>
            <a:ext cx="2079625" cy="808990"/>
          </a:xfrm>
          <a:prstGeom prst="rect">
            <a:avLst/>
          </a:prstGeom>
          <a:noFill/>
          <a:ln w="9525">
            <a:noFill/>
          </a:ln>
        </p:spPr>
        <p:txBody>
          <a:bodyPr wrap="square">
            <a:spAutoFit/>
          </a:bodyPr>
          <a:p>
            <a:pPr lvl="0" eaLnBrk="1" hangingPunct="1">
              <a:lnSpc>
                <a:spcPct val="100000"/>
              </a:lnSpc>
            </a:pPr>
            <a:r>
              <a:rPr lang="en-US" altLang="x-none" sz="4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PART.3</a:t>
            </a:r>
            <a:endParaRPr lang="zh-CN" altLang="en-US" sz="4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158" name="直接连接符 26"/>
          <p:cNvSpPr/>
          <p:nvPr/>
        </p:nvSpPr>
        <p:spPr>
          <a:xfrm>
            <a:off x="2573338" y="1752600"/>
            <a:ext cx="6516687" cy="0"/>
          </a:xfrm>
          <a:prstGeom prst="line">
            <a:avLst/>
          </a:prstGeom>
          <a:ln w="19050" cap="flat" cmpd="sng">
            <a:pattFill prst="horz">
              <a:fgClr>
                <a:schemeClr val="accent1"/>
              </a:fgClr>
              <a:bgClr>
                <a:srgbClr val="FFFFFF"/>
              </a:bgClr>
            </a:pattFill>
            <a:prstDash val="solid"/>
            <a:bevel/>
            <a:headEnd type="none" w="med" len="med"/>
            <a:tailEnd type="none" w="med" len="med"/>
          </a:ln>
        </p:spPr>
      </p:sp>
      <p:grpSp>
        <p:nvGrpSpPr>
          <p:cNvPr id="6159" name="组合 13"/>
          <p:cNvGrpSpPr/>
          <p:nvPr/>
        </p:nvGrpSpPr>
        <p:grpSpPr>
          <a:xfrm flipH="1" flipV="1">
            <a:off x="5133975" y="3098800"/>
            <a:ext cx="647700" cy="466725"/>
            <a:chOff x="0" y="0"/>
            <a:chExt cx="3485322" cy="2301860"/>
          </a:xfrm>
        </p:grpSpPr>
        <p:sp>
          <p:nvSpPr>
            <p:cNvPr id="6160" name="直接连接符 14"/>
            <p:cNvSpPr/>
            <p:nvPr/>
          </p:nvSpPr>
          <p:spPr>
            <a:xfrm>
              <a:off x="0" y="7811"/>
              <a:ext cx="3485322" cy="1"/>
            </a:xfrm>
            <a:prstGeom prst="line">
              <a:avLst/>
            </a:prstGeom>
            <a:ln w="25400" cap="flat" cmpd="sng">
              <a:solidFill>
                <a:srgbClr val="FFFFFF"/>
              </a:solidFill>
              <a:prstDash val="solid"/>
              <a:bevel/>
              <a:headEnd type="none" w="med" len="med"/>
              <a:tailEnd type="none" w="med" len="med"/>
            </a:ln>
          </p:spPr>
        </p:sp>
        <p:sp>
          <p:nvSpPr>
            <p:cNvPr id="6161" name="直接连接符 15"/>
            <p:cNvSpPr/>
            <p:nvPr/>
          </p:nvSpPr>
          <p:spPr>
            <a:xfrm>
              <a:off x="3408473" y="0"/>
              <a:ext cx="1" cy="2301860"/>
            </a:xfrm>
            <a:prstGeom prst="line">
              <a:avLst/>
            </a:prstGeom>
            <a:ln w="25400" cap="flat" cmpd="sng">
              <a:solidFill>
                <a:srgbClr val="FFFFFF"/>
              </a:solidFill>
              <a:prstDash val="solid"/>
              <a:bevel/>
              <a:headEnd type="none" w="med" len="med"/>
              <a:tailEnd type="none" w="med" len="med"/>
            </a:ln>
          </p:spPr>
        </p:sp>
      </p:grpSp>
      <p:grpSp>
        <p:nvGrpSpPr>
          <p:cNvPr id="6162" name="组合 16"/>
          <p:cNvGrpSpPr/>
          <p:nvPr/>
        </p:nvGrpSpPr>
        <p:grpSpPr>
          <a:xfrm flipV="1">
            <a:off x="5748338" y="3113088"/>
            <a:ext cx="647700" cy="468312"/>
            <a:chOff x="0" y="0"/>
            <a:chExt cx="3485322" cy="2301860"/>
          </a:xfrm>
        </p:grpSpPr>
        <p:sp>
          <p:nvSpPr>
            <p:cNvPr id="6163" name="直接连接符 17"/>
            <p:cNvSpPr/>
            <p:nvPr/>
          </p:nvSpPr>
          <p:spPr>
            <a:xfrm>
              <a:off x="0" y="70276"/>
              <a:ext cx="3485322" cy="1"/>
            </a:xfrm>
            <a:prstGeom prst="line">
              <a:avLst/>
            </a:prstGeom>
            <a:ln w="25400" cap="flat" cmpd="sng">
              <a:solidFill>
                <a:srgbClr val="FFFFFF"/>
              </a:solidFill>
              <a:prstDash val="solid"/>
              <a:bevel/>
              <a:headEnd type="none" w="med" len="med"/>
              <a:tailEnd type="none" w="med" len="med"/>
            </a:ln>
          </p:spPr>
        </p:sp>
        <p:sp>
          <p:nvSpPr>
            <p:cNvPr id="6164" name="直接连接符 18"/>
            <p:cNvSpPr/>
            <p:nvPr/>
          </p:nvSpPr>
          <p:spPr>
            <a:xfrm>
              <a:off x="3408473" y="0"/>
              <a:ext cx="1" cy="2301860"/>
            </a:xfrm>
            <a:prstGeom prst="line">
              <a:avLst/>
            </a:prstGeom>
            <a:ln w="25400" cap="flat" cmpd="sng">
              <a:solidFill>
                <a:srgbClr val="FFFFFF"/>
              </a:solidFill>
              <a:prstDash val="solid"/>
              <a:bevel/>
              <a:headEnd type="none" w="med" len="med"/>
              <a:tailEnd type="none" w="med" len="med"/>
            </a:ln>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158"/>
                                        </p:tgtEl>
                                        <p:attrNameLst>
                                          <p:attrName>style.visibility</p:attrName>
                                        </p:attrNameLst>
                                      </p:cBhvr>
                                      <p:to>
                                        <p:strVal val="visible"/>
                                      </p:to>
                                    </p:set>
                                    <p:animEffect filter="barn(outVertical)">
                                      <p:cBhvr>
                                        <p:cTn id="7" dur="250"/>
                                        <p:tgtEl>
                                          <p:spTgt spid="615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6156"/>
                                        </p:tgtEl>
                                        <p:attrNameLst>
                                          <p:attrName>style.visibility</p:attrName>
                                        </p:attrNameLst>
                                      </p:cBhvr>
                                      <p:to>
                                        <p:strVal val="visible"/>
                                      </p:to>
                                    </p:set>
                                    <p:animEffect filter="barn(outVertical)">
                                      <p:cBhvr>
                                        <p:cTn id="10" dur="250"/>
                                        <p:tgtEl>
                                          <p:spTgt spid="6156"/>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6154"/>
                                        </p:tgtEl>
                                        <p:attrNameLst>
                                          <p:attrName>style.visibility</p:attrName>
                                        </p:attrNameLst>
                                      </p:cBhvr>
                                      <p:to>
                                        <p:strVal val="visible"/>
                                      </p:to>
                                    </p:set>
                                    <p:animEffect filter="box(out)">
                                      <p:cBhvr>
                                        <p:cTn id="13" dur="250"/>
                                        <p:tgtEl>
                                          <p:spTgt spid="6154"/>
                                        </p:tgtEl>
                                      </p:cBhvr>
                                    </p:animEffect>
                                  </p:childTnLst>
                                </p:cTn>
                              </p:par>
                              <p:par>
                                <p:cTn id="14" presetID="1" presetClass="entr" presetSubtype="0" fill="hold" nodeType="withEffect">
                                  <p:stCondLst>
                                    <p:cond delay="0"/>
                                  </p:stCondLst>
                                  <p:childTnLst>
                                    <p:set>
                                      <p:cBhvr>
                                        <p:cTn id="15" dur="1" fill="hold">
                                          <p:stCondLst>
                                            <p:cond delay="0"/>
                                          </p:stCondLst>
                                        </p:cTn>
                                        <p:tgtEl>
                                          <p:spTgt spid="616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159"/>
                                        </p:tgtEl>
                                        <p:attrNameLst>
                                          <p:attrName>style.visibility</p:attrName>
                                        </p:attrNameLst>
                                      </p:cBhvr>
                                      <p:to>
                                        <p:strVal val="visible"/>
                                      </p:to>
                                    </p:set>
                                  </p:childTnLst>
                                </p:cTn>
                              </p:par>
                              <p:par>
                                <p:cTn id="18" presetID="49" presetClass="path" presetSubtype="0" accel="50000" decel="50000" fill="hold" nodeType="withEffect">
                                  <p:stCondLst>
                                    <p:cond delay="0"/>
                                  </p:stCondLst>
                                  <p:childTnLst>
                                    <p:animMotion origin="layout" path="M -6.25E-7 -2.96296E-6 L 0.10768 0.23588 " pathEditMode="relative" rAng="0" ptsTypes="AA">
                                      <p:cBhvr>
                                        <p:cTn id="19" dur="250" fill="hold"/>
                                        <p:tgtEl>
                                          <p:spTgt spid="6162"/>
                                        </p:tgtEl>
                                        <p:attrNameLst>
                                          <p:attrName>ppt_x</p:attrName>
                                          <p:attrName>ppt_y</p:attrName>
                                        </p:attrNameLst>
                                      </p:cBhvr>
                                      <p:rCtr x="537800" y="1178200"/>
                                    </p:animMotion>
                                  </p:childTnLst>
                                </p:cTn>
                              </p:par>
                              <p:par>
                                <p:cTn id="20" presetID="49" presetClass="path" presetSubtype="0" accel="50000" decel="50000" fill="hold" nodeType="withEffect">
                                  <p:stCondLst>
                                    <p:cond delay="0"/>
                                  </p:stCondLst>
                                  <p:childTnLst>
                                    <p:animMotion origin="layout" path="M 0 3.7037E-7 L -0.1125 0.23518 " pathEditMode="relative" rAng="0" ptsTypes="AA">
                                      <p:cBhvr>
                                        <p:cTn id="21" dur="250" fill="hold"/>
                                        <p:tgtEl>
                                          <p:spTgt spid="6159"/>
                                        </p:tgtEl>
                                        <p:attrNameLst>
                                          <p:attrName>ppt_x</p:attrName>
                                          <p:attrName>ppt_y</p:attrName>
                                        </p:attrNameLst>
                                      </p:cBhvr>
                                      <p:rCtr x="-562500" y="1175900"/>
                                    </p:animMotion>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6157"/>
                                        </p:tgtEl>
                                        <p:attrNameLst>
                                          <p:attrName>style.visibility</p:attrName>
                                        </p:attrNameLst>
                                      </p:cBhvr>
                                      <p:to>
                                        <p:strVal val="visible"/>
                                      </p:to>
                                    </p:set>
                                    <p:animEffect filter="fade">
                                      <p:cBhvr>
                                        <p:cTn id="25" dur="500"/>
                                        <p:tgtEl>
                                          <p:spTgt spid="6157"/>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6155"/>
                                        </p:tgtEl>
                                        <p:attrNameLst>
                                          <p:attrName>style.visibility</p:attrName>
                                        </p:attrNameLst>
                                      </p:cBhvr>
                                      <p:to>
                                        <p:strVal val="visible"/>
                                      </p:to>
                                    </p:set>
                                    <p:animEffect filter="fade">
                                      <p:cBhvr>
                                        <p:cTn id="28" dur="500"/>
                                        <p:tgtEl>
                                          <p:spTgt spid="6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bldLvl="0" animBg="1"/>
      <p:bldP spid="6155" grpId="0" bldLvl="0"/>
      <p:bldP spid="6156" grpId="0" bldLvl="0" animBg="1"/>
      <p:bldP spid="6157" grpId="0" bldLvl="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图片 6"/>
          <p:cNvPicPr>
            <a:picLocks noChangeAspect="1"/>
          </p:cNvPicPr>
          <p:nvPr/>
        </p:nvPicPr>
        <p:blipFill>
          <a:blip r:embed="rId1"/>
          <a:stretch>
            <a:fillRect/>
          </a:stretch>
        </p:blipFill>
        <p:spPr>
          <a:xfrm>
            <a:off x="0" y="0"/>
            <a:ext cx="12192000" cy="6858000"/>
          </a:xfrm>
          <a:prstGeom prst="rect">
            <a:avLst/>
          </a:prstGeom>
          <a:noFill/>
          <a:ln w="9525">
            <a:noFill/>
          </a:ln>
        </p:spPr>
      </p:pic>
      <p:grpSp>
        <p:nvGrpSpPr>
          <p:cNvPr id="10244" name="组合 8"/>
          <p:cNvGrpSpPr/>
          <p:nvPr/>
        </p:nvGrpSpPr>
        <p:grpSpPr>
          <a:xfrm>
            <a:off x="11353800" y="223838"/>
            <a:ext cx="647700" cy="425450"/>
            <a:chOff x="0" y="0"/>
            <a:chExt cx="3485322" cy="2092601"/>
          </a:xfrm>
        </p:grpSpPr>
        <p:sp>
          <p:nvSpPr>
            <p:cNvPr id="10245" name="直接连接符 9"/>
            <p:cNvSpPr/>
            <p:nvPr/>
          </p:nvSpPr>
          <p:spPr>
            <a:xfrm>
              <a:off x="0" y="43730"/>
              <a:ext cx="3485322" cy="1"/>
            </a:xfrm>
            <a:prstGeom prst="line">
              <a:avLst/>
            </a:prstGeom>
            <a:ln w="25400" cap="flat" cmpd="sng">
              <a:solidFill>
                <a:srgbClr val="FFFFFF">
                  <a:alpha val="59999"/>
                </a:srgbClr>
              </a:solidFill>
              <a:prstDash val="solid"/>
              <a:bevel/>
              <a:headEnd type="none" w="med" len="med"/>
              <a:tailEnd type="none" w="med" len="med"/>
            </a:ln>
          </p:spPr>
        </p:sp>
        <p:sp>
          <p:nvSpPr>
            <p:cNvPr id="10246" name="直接连接符 10"/>
            <p:cNvSpPr/>
            <p:nvPr/>
          </p:nvSpPr>
          <p:spPr>
            <a:xfrm>
              <a:off x="3451168" y="0"/>
              <a:ext cx="1" cy="2092601"/>
            </a:xfrm>
            <a:prstGeom prst="line">
              <a:avLst/>
            </a:prstGeom>
            <a:ln w="25400" cap="flat" cmpd="sng">
              <a:solidFill>
                <a:srgbClr val="FFFFFF">
                  <a:alpha val="59999"/>
                </a:srgbClr>
              </a:solidFill>
              <a:prstDash val="solid"/>
              <a:bevel/>
              <a:headEnd type="none" w="med" len="med"/>
              <a:tailEnd type="none" w="med" len="med"/>
            </a:ln>
          </p:spPr>
        </p:sp>
      </p:grpSp>
      <p:grpSp>
        <p:nvGrpSpPr>
          <p:cNvPr id="10247" name="组合 11"/>
          <p:cNvGrpSpPr/>
          <p:nvPr/>
        </p:nvGrpSpPr>
        <p:grpSpPr>
          <a:xfrm flipH="1" flipV="1">
            <a:off x="190500" y="6296025"/>
            <a:ext cx="647700" cy="425450"/>
            <a:chOff x="0" y="0"/>
            <a:chExt cx="3485322" cy="2092601"/>
          </a:xfrm>
        </p:grpSpPr>
        <p:sp>
          <p:nvSpPr>
            <p:cNvPr id="10248" name="直接连接符 12"/>
            <p:cNvSpPr/>
            <p:nvPr/>
          </p:nvSpPr>
          <p:spPr>
            <a:xfrm>
              <a:off x="0" y="43730"/>
              <a:ext cx="3485322" cy="1"/>
            </a:xfrm>
            <a:prstGeom prst="line">
              <a:avLst/>
            </a:prstGeom>
            <a:ln w="25400" cap="flat" cmpd="sng">
              <a:solidFill>
                <a:srgbClr val="FFFFFF">
                  <a:alpha val="59999"/>
                </a:srgbClr>
              </a:solidFill>
              <a:prstDash val="solid"/>
              <a:bevel/>
              <a:headEnd type="none" w="med" len="med"/>
              <a:tailEnd type="none" w="med" len="med"/>
            </a:ln>
          </p:spPr>
        </p:sp>
        <p:sp>
          <p:nvSpPr>
            <p:cNvPr id="10249" name="直接连接符 13"/>
            <p:cNvSpPr/>
            <p:nvPr/>
          </p:nvSpPr>
          <p:spPr>
            <a:xfrm>
              <a:off x="3451168" y="0"/>
              <a:ext cx="1" cy="2092601"/>
            </a:xfrm>
            <a:prstGeom prst="line">
              <a:avLst/>
            </a:prstGeom>
            <a:ln w="25400" cap="flat" cmpd="sng">
              <a:solidFill>
                <a:srgbClr val="FFFFFF">
                  <a:alpha val="59999"/>
                </a:srgbClr>
              </a:solidFill>
              <a:prstDash val="solid"/>
              <a:bevel/>
              <a:headEnd type="none" w="med" len="med"/>
              <a:tailEnd type="none" w="med" len="med"/>
            </a:ln>
          </p:spPr>
        </p:sp>
      </p:grpSp>
      <p:sp>
        <p:nvSpPr>
          <p:cNvPr id="10258" name="矩形 48"/>
          <p:cNvSpPr/>
          <p:nvPr/>
        </p:nvSpPr>
        <p:spPr>
          <a:xfrm>
            <a:off x="285750" y="543560"/>
            <a:ext cx="2851785" cy="548640"/>
          </a:xfrm>
          <a:prstGeom prst="rect">
            <a:avLst/>
          </a:prstGeom>
          <a:noFill/>
          <a:ln w="9525">
            <a:noFill/>
          </a:ln>
        </p:spPr>
        <p:txBody>
          <a:bodyPr wrap="square">
            <a:spAutoFit/>
          </a:bodyPr>
          <a:p>
            <a:pPr lvl="0">
              <a:lnSpc>
                <a:spcPct val="100000"/>
              </a:lnSpc>
            </a:pPr>
            <a:r>
              <a:rPr lang="zh-CN" altLang="en-US" sz="2800" dirty="0">
                <a:solidFill>
                  <a:srgbClr val="FFFFFF"/>
                </a:solidFill>
                <a:latin typeface="微软雅黑" panose="020B0503020204020204" pitchFamily="2" charset="-122"/>
                <a:ea typeface="微软雅黑" panose="020B0503020204020204" pitchFamily="2" charset="-122"/>
                <a:cs typeface="+mn-ea"/>
                <a:sym typeface="宋体" panose="02010600030101010101" pitchFamily="2" charset="-122"/>
              </a:rPr>
              <a:t>自建对比库功能</a:t>
            </a:r>
            <a:endParaRPr lang="zh-CN" altLang="en-US" sz="2800" dirty="0">
              <a:solidFill>
                <a:srgbClr val="FFFFFF"/>
              </a:solidFill>
              <a:latin typeface="微软雅黑" panose="020B0503020204020204" pitchFamily="2" charset="-122"/>
              <a:ea typeface="微软雅黑" panose="020B0503020204020204" pitchFamily="2" charset="-122"/>
              <a:cs typeface="+mn-ea"/>
              <a:sym typeface="宋体" panose="02010600030101010101" pitchFamily="2" charset="-122"/>
            </a:endParaRPr>
          </a:p>
        </p:txBody>
      </p:sp>
      <p:pic>
        <p:nvPicPr>
          <p:cNvPr id="3" name="图片 2"/>
          <p:cNvPicPr>
            <a:picLocks noChangeAspect="1"/>
          </p:cNvPicPr>
          <p:nvPr/>
        </p:nvPicPr>
        <p:blipFill>
          <a:blip r:embed="rId2"/>
          <a:stretch>
            <a:fillRect/>
          </a:stretch>
        </p:blipFill>
        <p:spPr>
          <a:xfrm>
            <a:off x="4077970" y="131445"/>
            <a:ext cx="8030845" cy="6581140"/>
          </a:xfrm>
          <a:prstGeom prst="rect">
            <a:avLst/>
          </a:prstGeom>
        </p:spPr>
      </p:pic>
      <p:sp>
        <p:nvSpPr>
          <p:cNvPr id="4" name="文本框 3"/>
          <p:cNvSpPr txBox="1"/>
          <p:nvPr/>
        </p:nvSpPr>
        <p:spPr>
          <a:xfrm>
            <a:off x="190500" y="1468755"/>
            <a:ext cx="3887470" cy="1941830"/>
          </a:xfrm>
          <a:prstGeom prst="rect">
            <a:avLst/>
          </a:prstGeom>
          <a:noFill/>
        </p:spPr>
        <p:txBody>
          <a:bodyPr wrap="square" rtlCol="0">
            <a:spAutoFit/>
          </a:bodyPr>
          <a:p>
            <a:pPr algn="l"/>
            <a:r>
              <a:rPr lang="zh-CN" altLang="en-US" sz="2000">
                <a:solidFill>
                  <a:schemeClr val="bg1"/>
                </a:solidFill>
                <a:latin typeface="微软雅黑" panose="020B0503020204020204" pitchFamily="2" charset="-122"/>
                <a:ea typeface="微软雅黑" panose="020B0503020204020204" pitchFamily="2" charset="-122"/>
                <a:cs typeface="+mn-ea"/>
              </a:rPr>
              <a:t>自建对比库：选择需要与查重论文对比的论文上传。比如学生如果借鉴了某篇论文又不确定笔杆网是否收录了此篇论文，便可选择自建库功能来上传查询，得到一个更加准确的重复率。</a:t>
            </a:r>
            <a:endParaRPr lang="zh-CN" altLang="en-US" sz="2000">
              <a:solidFill>
                <a:schemeClr val="bg1"/>
              </a:solidFill>
              <a:latin typeface="微软雅黑" panose="020B0503020204020204" pitchFamily="2" charset="-122"/>
              <a:ea typeface="微软雅黑" panose="020B0503020204020204" pitchFamily="2" charset="-122"/>
              <a:cs typeface="+mn-ea"/>
            </a:endParaRPr>
          </a:p>
        </p:txBody>
      </p:sp>
      <p:sp>
        <p:nvSpPr>
          <p:cNvPr id="5" name="文本框 4"/>
          <p:cNvSpPr txBox="1"/>
          <p:nvPr/>
        </p:nvSpPr>
        <p:spPr>
          <a:xfrm>
            <a:off x="266700" y="3921125"/>
            <a:ext cx="3735070" cy="1637030"/>
          </a:xfrm>
          <a:prstGeom prst="rect">
            <a:avLst/>
          </a:prstGeom>
          <a:noFill/>
        </p:spPr>
        <p:txBody>
          <a:bodyPr wrap="square" rtlCol="0">
            <a:spAutoFit/>
          </a:bodyPr>
          <a:p>
            <a:r>
              <a:rPr lang="zh-CN" altLang="en-US" sz="2000">
                <a:solidFill>
                  <a:schemeClr val="bg1"/>
                </a:solidFill>
                <a:latin typeface="微软雅黑" panose="020B0503020204020204" pitchFamily="2" charset="-122"/>
                <a:ea typeface="微软雅黑" panose="020B0503020204020204" pitchFamily="2" charset="-122"/>
                <a:cs typeface="+mn-ea"/>
              </a:rPr>
              <a:t>正确填写标题以及作者真实信息，选择粘贴或上传方式提交。提交后可在批量提交中提交需要对比查重的论文。</a:t>
            </a:r>
            <a:endParaRPr lang="zh-CN" altLang="en-US" sz="2000">
              <a:solidFill>
                <a:schemeClr val="bg1"/>
              </a:solidFill>
              <a:latin typeface="微软雅黑" panose="020B0503020204020204" pitchFamily="2" charset="-122"/>
              <a:ea typeface="微软雅黑" panose="020B0503020204020204" pitchFamily="2" charset="-122"/>
              <a:cs typeface="+mn-ea"/>
            </a:endParaRPr>
          </a:p>
          <a:p>
            <a:r>
              <a:rPr lang="zh-CN" altLang="en-US" sz="2000">
                <a:solidFill>
                  <a:schemeClr val="bg1"/>
                </a:solidFill>
                <a:latin typeface="微软雅黑" panose="020B0503020204020204" pitchFamily="2" charset="-122"/>
                <a:ea typeface="微软雅黑" panose="020B0503020204020204" pitchFamily="2" charset="-122"/>
                <a:cs typeface="+mn-ea"/>
              </a:rPr>
              <a:t>文档管理最多支持十篇自建库。</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58"/>
                                        </p:tgtEl>
                                        <p:attrNameLst>
                                          <p:attrName>style.visibility</p:attrName>
                                        </p:attrNameLst>
                                      </p:cBhvr>
                                      <p:to>
                                        <p:strVal val="visible"/>
                                      </p:to>
                                    </p:set>
                                    <p:animEffect filter="fade">
                                      <p:cBhvr>
                                        <p:cTn id="7" dur="500"/>
                                        <p:tgtEl>
                                          <p:spTgt spid="10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8" grpId="0" bldLvl="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图片 6"/>
          <p:cNvPicPr>
            <a:picLocks noChangeAspect="1"/>
          </p:cNvPicPr>
          <p:nvPr/>
        </p:nvPicPr>
        <p:blipFill>
          <a:blip r:embed="rId1"/>
          <a:stretch>
            <a:fillRect/>
          </a:stretch>
        </p:blipFill>
        <p:spPr>
          <a:xfrm>
            <a:off x="-67945" y="0"/>
            <a:ext cx="12192000" cy="6858000"/>
          </a:xfrm>
          <a:prstGeom prst="rect">
            <a:avLst/>
          </a:prstGeom>
          <a:noFill/>
          <a:ln w="9525">
            <a:noFill/>
          </a:ln>
        </p:spPr>
      </p:pic>
      <p:pic>
        <p:nvPicPr>
          <p:cNvPr id="6147" name="Picture 4"/>
          <p:cNvPicPr>
            <a:picLocks noChangeAspect="1"/>
          </p:cNvPicPr>
          <p:nvPr/>
        </p:nvPicPr>
        <p:blipFill>
          <a:blip r:embed="rId2"/>
          <a:stretch>
            <a:fillRect/>
          </a:stretch>
        </p:blipFill>
        <p:spPr>
          <a:xfrm rot="5400000">
            <a:off x="10247313" y="1944688"/>
            <a:ext cx="4298950" cy="409575"/>
          </a:xfrm>
          <a:prstGeom prst="rect">
            <a:avLst/>
          </a:prstGeom>
          <a:noFill/>
          <a:ln w="9525">
            <a:noFill/>
          </a:ln>
        </p:spPr>
      </p:pic>
      <p:grpSp>
        <p:nvGrpSpPr>
          <p:cNvPr id="6148" name="组合 8"/>
          <p:cNvGrpSpPr/>
          <p:nvPr/>
        </p:nvGrpSpPr>
        <p:grpSpPr>
          <a:xfrm>
            <a:off x="11353800" y="223838"/>
            <a:ext cx="647700" cy="425450"/>
            <a:chOff x="0" y="0"/>
            <a:chExt cx="3485322" cy="2092601"/>
          </a:xfrm>
        </p:grpSpPr>
        <p:sp>
          <p:nvSpPr>
            <p:cNvPr id="6149" name="直接连接符 9"/>
            <p:cNvSpPr/>
            <p:nvPr/>
          </p:nvSpPr>
          <p:spPr>
            <a:xfrm>
              <a:off x="0" y="43730"/>
              <a:ext cx="3485322" cy="1"/>
            </a:xfrm>
            <a:prstGeom prst="line">
              <a:avLst/>
            </a:prstGeom>
            <a:ln w="25400" cap="flat" cmpd="sng">
              <a:solidFill>
                <a:srgbClr val="FFFFFF">
                  <a:alpha val="59999"/>
                </a:srgbClr>
              </a:solidFill>
              <a:prstDash val="solid"/>
              <a:bevel/>
              <a:headEnd type="none" w="med" len="med"/>
              <a:tailEnd type="none" w="med" len="med"/>
            </a:ln>
          </p:spPr>
        </p:sp>
        <p:sp>
          <p:nvSpPr>
            <p:cNvPr id="6150" name="直接连接符 10"/>
            <p:cNvSpPr/>
            <p:nvPr/>
          </p:nvSpPr>
          <p:spPr>
            <a:xfrm>
              <a:off x="3451168" y="0"/>
              <a:ext cx="1" cy="2092601"/>
            </a:xfrm>
            <a:prstGeom prst="line">
              <a:avLst/>
            </a:prstGeom>
            <a:ln w="25400" cap="flat" cmpd="sng">
              <a:solidFill>
                <a:srgbClr val="FFFFFF">
                  <a:alpha val="59999"/>
                </a:srgbClr>
              </a:solidFill>
              <a:prstDash val="solid"/>
              <a:bevel/>
              <a:headEnd type="none" w="med" len="med"/>
              <a:tailEnd type="none" w="med" len="med"/>
            </a:ln>
          </p:spPr>
        </p:sp>
      </p:grpSp>
      <p:grpSp>
        <p:nvGrpSpPr>
          <p:cNvPr id="6151" name="组合 11"/>
          <p:cNvGrpSpPr/>
          <p:nvPr/>
        </p:nvGrpSpPr>
        <p:grpSpPr>
          <a:xfrm flipH="1" flipV="1">
            <a:off x="190500" y="6296025"/>
            <a:ext cx="647700" cy="425450"/>
            <a:chOff x="0" y="0"/>
            <a:chExt cx="3485322" cy="2092601"/>
          </a:xfrm>
        </p:grpSpPr>
        <p:sp>
          <p:nvSpPr>
            <p:cNvPr id="6152" name="直接连接符 12"/>
            <p:cNvSpPr/>
            <p:nvPr/>
          </p:nvSpPr>
          <p:spPr>
            <a:xfrm>
              <a:off x="0" y="43730"/>
              <a:ext cx="3485322" cy="1"/>
            </a:xfrm>
            <a:prstGeom prst="line">
              <a:avLst/>
            </a:prstGeom>
            <a:ln w="25400" cap="flat" cmpd="sng">
              <a:solidFill>
                <a:srgbClr val="FFFFFF">
                  <a:alpha val="59999"/>
                </a:srgbClr>
              </a:solidFill>
              <a:prstDash val="solid"/>
              <a:bevel/>
              <a:headEnd type="none" w="med" len="med"/>
              <a:tailEnd type="none" w="med" len="med"/>
            </a:ln>
          </p:spPr>
        </p:sp>
        <p:sp>
          <p:nvSpPr>
            <p:cNvPr id="6153" name="直接连接符 13"/>
            <p:cNvSpPr/>
            <p:nvPr/>
          </p:nvSpPr>
          <p:spPr>
            <a:xfrm>
              <a:off x="3451168" y="0"/>
              <a:ext cx="1" cy="2092601"/>
            </a:xfrm>
            <a:prstGeom prst="line">
              <a:avLst/>
            </a:prstGeom>
            <a:ln w="25400" cap="flat" cmpd="sng">
              <a:solidFill>
                <a:srgbClr val="FFFFFF">
                  <a:alpha val="59999"/>
                </a:srgbClr>
              </a:solidFill>
              <a:prstDash val="solid"/>
              <a:bevel/>
              <a:headEnd type="none" w="med" len="med"/>
              <a:tailEnd type="none" w="med" len="med"/>
            </a:ln>
          </p:spPr>
        </p:sp>
      </p:grpSp>
      <p:sp>
        <p:nvSpPr>
          <p:cNvPr id="6154" name="矩形 8"/>
          <p:cNvSpPr/>
          <p:nvPr/>
        </p:nvSpPr>
        <p:spPr>
          <a:xfrm>
            <a:off x="3767455" y="3914775"/>
            <a:ext cx="3921125" cy="1282700"/>
          </a:xfrm>
          <a:prstGeom prst="rect">
            <a:avLst/>
          </a:prstGeom>
          <a:solidFill>
            <a:srgbClr val="FFFFFF">
              <a:alpha val="20000"/>
            </a:srgbClr>
          </a:solidFill>
          <a:ln w="127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155" name="TextBox 16"/>
          <p:cNvSpPr/>
          <p:nvPr/>
        </p:nvSpPr>
        <p:spPr>
          <a:xfrm>
            <a:off x="4919980" y="4123690"/>
            <a:ext cx="2305050" cy="613410"/>
          </a:xfrm>
          <a:prstGeom prst="rect">
            <a:avLst/>
          </a:prstGeom>
          <a:noFill/>
          <a:ln w="9525">
            <a:noFill/>
          </a:ln>
        </p:spPr>
        <p:txBody>
          <a:bodyPr wrap="square">
            <a:spAutoFit/>
          </a:bodyPr>
          <a:p>
            <a:pPr lvl="0" eaLnBrk="1" hangingPunct="1">
              <a:lnSpc>
                <a:spcPct val="100000"/>
              </a:lnSpc>
            </a:pPr>
            <a:r>
              <a:rPr lang="zh-CN" altLang="en-US" sz="3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审核信息</a:t>
            </a:r>
            <a:endParaRPr lang="zh-CN" altLang="en-US" sz="3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156" name="矩形 25"/>
          <p:cNvSpPr/>
          <p:nvPr/>
        </p:nvSpPr>
        <p:spPr>
          <a:xfrm>
            <a:off x="4511040" y="1752600"/>
            <a:ext cx="2356485" cy="2160905"/>
          </a:xfrm>
          <a:prstGeom prst="rect">
            <a:avLst/>
          </a:prstGeom>
          <a:solidFill>
            <a:srgbClr val="000000">
              <a:alpha val="9999"/>
            </a:srgbClr>
          </a:solidFill>
          <a:ln w="127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157" name="TextBox 16"/>
          <p:cNvSpPr/>
          <p:nvPr/>
        </p:nvSpPr>
        <p:spPr>
          <a:xfrm>
            <a:off x="4787900" y="2435225"/>
            <a:ext cx="2079625" cy="808990"/>
          </a:xfrm>
          <a:prstGeom prst="rect">
            <a:avLst/>
          </a:prstGeom>
          <a:noFill/>
          <a:ln w="9525">
            <a:noFill/>
          </a:ln>
        </p:spPr>
        <p:txBody>
          <a:bodyPr wrap="square">
            <a:spAutoFit/>
          </a:bodyPr>
          <a:p>
            <a:pPr lvl="0" eaLnBrk="1" hangingPunct="1">
              <a:lnSpc>
                <a:spcPct val="100000"/>
              </a:lnSpc>
            </a:pPr>
            <a:r>
              <a:rPr lang="en-US" altLang="x-none" sz="4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PART.4</a:t>
            </a:r>
            <a:endParaRPr lang="zh-CN" altLang="en-US" sz="4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158" name="直接连接符 26"/>
          <p:cNvSpPr/>
          <p:nvPr/>
        </p:nvSpPr>
        <p:spPr>
          <a:xfrm>
            <a:off x="2573338" y="1752600"/>
            <a:ext cx="6516687" cy="0"/>
          </a:xfrm>
          <a:prstGeom prst="line">
            <a:avLst/>
          </a:prstGeom>
          <a:ln w="19050" cap="flat" cmpd="sng">
            <a:pattFill prst="horz">
              <a:fgClr>
                <a:schemeClr val="accent1"/>
              </a:fgClr>
              <a:bgClr>
                <a:srgbClr val="FFFFFF"/>
              </a:bgClr>
            </a:pattFill>
            <a:prstDash val="solid"/>
            <a:bevel/>
            <a:headEnd type="none" w="med" len="med"/>
            <a:tailEnd type="none" w="med" len="med"/>
          </a:ln>
        </p:spPr>
      </p:sp>
      <p:grpSp>
        <p:nvGrpSpPr>
          <p:cNvPr id="6159" name="组合 13"/>
          <p:cNvGrpSpPr/>
          <p:nvPr/>
        </p:nvGrpSpPr>
        <p:grpSpPr>
          <a:xfrm flipH="1" flipV="1">
            <a:off x="5133975" y="3098800"/>
            <a:ext cx="647700" cy="466725"/>
            <a:chOff x="0" y="0"/>
            <a:chExt cx="3485322" cy="2301860"/>
          </a:xfrm>
        </p:grpSpPr>
        <p:sp>
          <p:nvSpPr>
            <p:cNvPr id="6160" name="直接连接符 14"/>
            <p:cNvSpPr/>
            <p:nvPr/>
          </p:nvSpPr>
          <p:spPr>
            <a:xfrm>
              <a:off x="0" y="7811"/>
              <a:ext cx="3485322" cy="1"/>
            </a:xfrm>
            <a:prstGeom prst="line">
              <a:avLst/>
            </a:prstGeom>
            <a:ln w="25400" cap="flat" cmpd="sng">
              <a:solidFill>
                <a:srgbClr val="FFFFFF"/>
              </a:solidFill>
              <a:prstDash val="solid"/>
              <a:bevel/>
              <a:headEnd type="none" w="med" len="med"/>
              <a:tailEnd type="none" w="med" len="med"/>
            </a:ln>
          </p:spPr>
        </p:sp>
        <p:sp>
          <p:nvSpPr>
            <p:cNvPr id="6161" name="直接连接符 15"/>
            <p:cNvSpPr/>
            <p:nvPr/>
          </p:nvSpPr>
          <p:spPr>
            <a:xfrm>
              <a:off x="3408473" y="0"/>
              <a:ext cx="1" cy="2301860"/>
            </a:xfrm>
            <a:prstGeom prst="line">
              <a:avLst/>
            </a:prstGeom>
            <a:ln w="25400" cap="flat" cmpd="sng">
              <a:solidFill>
                <a:srgbClr val="FFFFFF"/>
              </a:solidFill>
              <a:prstDash val="solid"/>
              <a:bevel/>
              <a:headEnd type="none" w="med" len="med"/>
              <a:tailEnd type="none" w="med" len="med"/>
            </a:ln>
          </p:spPr>
        </p:sp>
      </p:grpSp>
      <p:grpSp>
        <p:nvGrpSpPr>
          <p:cNvPr id="6162" name="组合 16"/>
          <p:cNvGrpSpPr/>
          <p:nvPr/>
        </p:nvGrpSpPr>
        <p:grpSpPr>
          <a:xfrm flipV="1">
            <a:off x="5748338" y="3113088"/>
            <a:ext cx="647700" cy="468312"/>
            <a:chOff x="0" y="0"/>
            <a:chExt cx="3485322" cy="2301860"/>
          </a:xfrm>
        </p:grpSpPr>
        <p:sp>
          <p:nvSpPr>
            <p:cNvPr id="6163" name="直接连接符 17"/>
            <p:cNvSpPr/>
            <p:nvPr/>
          </p:nvSpPr>
          <p:spPr>
            <a:xfrm>
              <a:off x="0" y="70276"/>
              <a:ext cx="3485322" cy="1"/>
            </a:xfrm>
            <a:prstGeom prst="line">
              <a:avLst/>
            </a:prstGeom>
            <a:ln w="25400" cap="flat" cmpd="sng">
              <a:solidFill>
                <a:srgbClr val="FFFFFF"/>
              </a:solidFill>
              <a:prstDash val="solid"/>
              <a:bevel/>
              <a:headEnd type="none" w="med" len="med"/>
              <a:tailEnd type="none" w="med" len="med"/>
            </a:ln>
          </p:spPr>
        </p:sp>
        <p:sp>
          <p:nvSpPr>
            <p:cNvPr id="6164" name="直接连接符 18"/>
            <p:cNvSpPr/>
            <p:nvPr/>
          </p:nvSpPr>
          <p:spPr>
            <a:xfrm>
              <a:off x="3408473" y="0"/>
              <a:ext cx="1" cy="2301860"/>
            </a:xfrm>
            <a:prstGeom prst="line">
              <a:avLst/>
            </a:prstGeom>
            <a:ln w="25400" cap="flat" cmpd="sng">
              <a:solidFill>
                <a:srgbClr val="FFFFFF"/>
              </a:solidFill>
              <a:prstDash val="solid"/>
              <a:bevel/>
              <a:headEnd type="none" w="med" len="med"/>
              <a:tailEnd type="none" w="med" len="med"/>
            </a:ln>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158"/>
                                        </p:tgtEl>
                                        <p:attrNameLst>
                                          <p:attrName>style.visibility</p:attrName>
                                        </p:attrNameLst>
                                      </p:cBhvr>
                                      <p:to>
                                        <p:strVal val="visible"/>
                                      </p:to>
                                    </p:set>
                                    <p:animEffect filter="barn(outVertical)">
                                      <p:cBhvr>
                                        <p:cTn id="7" dur="250"/>
                                        <p:tgtEl>
                                          <p:spTgt spid="615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6156"/>
                                        </p:tgtEl>
                                        <p:attrNameLst>
                                          <p:attrName>style.visibility</p:attrName>
                                        </p:attrNameLst>
                                      </p:cBhvr>
                                      <p:to>
                                        <p:strVal val="visible"/>
                                      </p:to>
                                    </p:set>
                                    <p:animEffect filter="barn(outVertical)">
                                      <p:cBhvr>
                                        <p:cTn id="10" dur="250"/>
                                        <p:tgtEl>
                                          <p:spTgt spid="6156"/>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6154"/>
                                        </p:tgtEl>
                                        <p:attrNameLst>
                                          <p:attrName>style.visibility</p:attrName>
                                        </p:attrNameLst>
                                      </p:cBhvr>
                                      <p:to>
                                        <p:strVal val="visible"/>
                                      </p:to>
                                    </p:set>
                                    <p:animEffect filter="box(out)">
                                      <p:cBhvr>
                                        <p:cTn id="13" dur="250"/>
                                        <p:tgtEl>
                                          <p:spTgt spid="6154"/>
                                        </p:tgtEl>
                                      </p:cBhvr>
                                    </p:animEffect>
                                  </p:childTnLst>
                                </p:cTn>
                              </p:par>
                              <p:par>
                                <p:cTn id="14" presetID="1" presetClass="entr" presetSubtype="0" fill="hold" nodeType="withEffect">
                                  <p:stCondLst>
                                    <p:cond delay="0"/>
                                  </p:stCondLst>
                                  <p:childTnLst>
                                    <p:set>
                                      <p:cBhvr>
                                        <p:cTn id="15" dur="1" fill="hold">
                                          <p:stCondLst>
                                            <p:cond delay="0"/>
                                          </p:stCondLst>
                                        </p:cTn>
                                        <p:tgtEl>
                                          <p:spTgt spid="616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159"/>
                                        </p:tgtEl>
                                        <p:attrNameLst>
                                          <p:attrName>style.visibility</p:attrName>
                                        </p:attrNameLst>
                                      </p:cBhvr>
                                      <p:to>
                                        <p:strVal val="visible"/>
                                      </p:to>
                                    </p:set>
                                  </p:childTnLst>
                                </p:cTn>
                              </p:par>
                              <p:par>
                                <p:cTn id="18" presetID="49" presetClass="path" presetSubtype="0" accel="50000" decel="50000" fill="hold" nodeType="withEffect">
                                  <p:stCondLst>
                                    <p:cond delay="0"/>
                                  </p:stCondLst>
                                  <p:childTnLst>
                                    <p:animMotion origin="layout" path="M -6.25E-7 -2.96296E-6 L 0.10768 0.23588 " pathEditMode="relative" rAng="0" ptsTypes="AA">
                                      <p:cBhvr>
                                        <p:cTn id="19" dur="250" fill="hold"/>
                                        <p:tgtEl>
                                          <p:spTgt spid="6162"/>
                                        </p:tgtEl>
                                        <p:attrNameLst>
                                          <p:attrName>ppt_x</p:attrName>
                                          <p:attrName>ppt_y</p:attrName>
                                        </p:attrNameLst>
                                      </p:cBhvr>
                                      <p:rCtr x="537800" y="1178200"/>
                                    </p:animMotion>
                                  </p:childTnLst>
                                </p:cTn>
                              </p:par>
                              <p:par>
                                <p:cTn id="20" presetID="49" presetClass="path" presetSubtype="0" accel="50000" decel="50000" fill="hold" nodeType="withEffect">
                                  <p:stCondLst>
                                    <p:cond delay="0"/>
                                  </p:stCondLst>
                                  <p:childTnLst>
                                    <p:animMotion origin="layout" path="M 0 3.7037E-7 L -0.1125 0.23518 " pathEditMode="relative" rAng="0" ptsTypes="AA">
                                      <p:cBhvr>
                                        <p:cTn id="21" dur="250" fill="hold"/>
                                        <p:tgtEl>
                                          <p:spTgt spid="6159"/>
                                        </p:tgtEl>
                                        <p:attrNameLst>
                                          <p:attrName>ppt_x</p:attrName>
                                          <p:attrName>ppt_y</p:attrName>
                                        </p:attrNameLst>
                                      </p:cBhvr>
                                      <p:rCtr x="-562500" y="1175900"/>
                                    </p:animMotion>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6157"/>
                                        </p:tgtEl>
                                        <p:attrNameLst>
                                          <p:attrName>style.visibility</p:attrName>
                                        </p:attrNameLst>
                                      </p:cBhvr>
                                      <p:to>
                                        <p:strVal val="visible"/>
                                      </p:to>
                                    </p:set>
                                    <p:animEffect filter="fade">
                                      <p:cBhvr>
                                        <p:cTn id="25" dur="500"/>
                                        <p:tgtEl>
                                          <p:spTgt spid="6157"/>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6155"/>
                                        </p:tgtEl>
                                        <p:attrNameLst>
                                          <p:attrName>style.visibility</p:attrName>
                                        </p:attrNameLst>
                                      </p:cBhvr>
                                      <p:to>
                                        <p:strVal val="visible"/>
                                      </p:to>
                                    </p:set>
                                    <p:animEffect filter="fade">
                                      <p:cBhvr>
                                        <p:cTn id="28" dur="500"/>
                                        <p:tgtEl>
                                          <p:spTgt spid="6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bldLvl="0" animBg="1"/>
      <p:bldP spid="6155" grpId="0" bldLvl="0"/>
      <p:bldP spid="6156" grpId="0" bldLvl="0" animBg="1"/>
      <p:bldP spid="6157" grpId="0" bldLvl="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6" name="图片 6"/>
          <p:cNvPicPr>
            <a:picLocks noChangeAspect="1"/>
          </p:cNvPicPr>
          <p:nvPr/>
        </p:nvPicPr>
        <p:blipFill>
          <a:blip r:embed="rId1"/>
          <a:stretch>
            <a:fillRect/>
          </a:stretch>
        </p:blipFill>
        <p:spPr>
          <a:xfrm>
            <a:off x="0" y="90805"/>
            <a:ext cx="12192000" cy="6858000"/>
          </a:xfrm>
          <a:prstGeom prst="rect">
            <a:avLst/>
          </a:prstGeom>
          <a:noFill/>
          <a:ln w="9525">
            <a:noFill/>
          </a:ln>
        </p:spPr>
      </p:pic>
      <p:pic>
        <p:nvPicPr>
          <p:cNvPr id="11267" name="Picture 4"/>
          <p:cNvPicPr>
            <a:picLocks noChangeAspect="1"/>
          </p:cNvPicPr>
          <p:nvPr/>
        </p:nvPicPr>
        <p:blipFill>
          <a:blip r:embed="rId2"/>
          <a:stretch>
            <a:fillRect/>
          </a:stretch>
        </p:blipFill>
        <p:spPr>
          <a:xfrm rot="5400000">
            <a:off x="10247313" y="1944688"/>
            <a:ext cx="4298950" cy="409575"/>
          </a:xfrm>
          <a:prstGeom prst="rect">
            <a:avLst/>
          </a:prstGeom>
          <a:noFill/>
          <a:ln w="9525">
            <a:noFill/>
          </a:ln>
        </p:spPr>
      </p:pic>
      <p:grpSp>
        <p:nvGrpSpPr>
          <p:cNvPr id="11268" name="组合 8"/>
          <p:cNvGrpSpPr/>
          <p:nvPr/>
        </p:nvGrpSpPr>
        <p:grpSpPr>
          <a:xfrm>
            <a:off x="11353800" y="223838"/>
            <a:ext cx="647700" cy="425450"/>
            <a:chOff x="0" y="0"/>
            <a:chExt cx="3485322" cy="2092601"/>
          </a:xfrm>
        </p:grpSpPr>
        <p:sp>
          <p:nvSpPr>
            <p:cNvPr id="11269" name="直接连接符 9"/>
            <p:cNvSpPr/>
            <p:nvPr/>
          </p:nvSpPr>
          <p:spPr>
            <a:xfrm>
              <a:off x="0" y="43730"/>
              <a:ext cx="3485322" cy="1"/>
            </a:xfrm>
            <a:prstGeom prst="line">
              <a:avLst/>
            </a:prstGeom>
            <a:ln w="25400" cap="flat" cmpd="sng">
              <a:solidFill>
                <a:srgbClr val="FFFFFF">
                  <a:alpha val="59999"/>
                </a:srgbClr>
              </a:solidFill>
              <a:prstDash val="solid"/>
              <a:bevel/>
              <a:headEnd type="none" w="med" len="med"/>
              <a:tailEnd type="none" w="med" len="med"/>
            </a:ln>
          </p:spPr>
        </p:sp>
        <p:sp>
          <p:nvSpPr>
            <p:cNvPr id="11270" name="直接连接符 10"/>
            <p:cNvSpPr/>
            <p:nvPr/>
          </p:nvSpPr>
          <p:spPr>
            <a:xfrm>
              <a:off x="3451168" y="0"/>
              <a:ext cx="1" cy="2092601"/>
            </a:xfrm>
            <a:prstGeom prst="line">
              <a:avLst/>
            </a:prstGeom>
            <a:ln w="25400" cap="flat" cmpd="sng">
              <a:solidFill>
                <a:srgbClr val="FFFFFF">
                  <a:alpha val="59999"/>
                </a:srgbClr>
              </a:solidFill>
              <a:prstDash val="solid"/>
              <a:bevel/>
              <a:headEnd type="none" w="med" len="med"/>
              <a:tailEnd type="none" w="med" len="med"/>
            </a:ln>
          </p:spPr>
        </p:sp>
      </p:grpSp>
      <p:grpSp>
        <p:nvGrpSpPr>
          <p:cNvPr id="11271" name="组合 11"/>
          <p:cNvGrpSpPr/>
          <p:nvPr/>
        </p:nvGrpSpPr>
        <p:grpSpPr>
          <a:xfrm flipH="1" flipV="1">
            <a:off x="190500" y="6296025"/>
            <a:ext cx="647700" cy="425450"/>
            <a:chOff x="0" y="0"/>
            <a:chExt cx="3485322" cy="2092601"/>
          </a:xfrm>
        </p:grpSpPr>
        <p:sp>
          <p:nvSpPr>
            <p:cNvPr id="11272" name="直接连接符 12"/>
            <p:cNvSpPr/>
            <p:nvPr/>
          </p:nvSpPr>
          <p:spPr>
            <a:xfrm>
              <a:off x="0" y="43730"/>
              <a:ext cx="3485322" cy="1"/>
            </a:xfrm>
            <a:prstGeom prst="line">
              <a:avLst/>
            </a:prstGeom>
            <a:ln w="25400" cap="flat" cmpd="sng">
              <a:solidFill>
                <a:srgbClr val="FFFFFF">
                  <a:alpha val="59999"/>
                </a:srgbClr>
              </a:solidFill>
              <a:prstDash val="solid"/>
              <a:bevel/>
              <a:headEnd type="none" w="med" len="med"/>
              <a:tailEnd type="none" w="med" len="med"/>
            </a:ln>
          </p:spPr>
        </p:sp>
        <p:sp>
          <p:nvSpPr>
            <p:cNvPr id="11273" name="直接连接符 13"/>
            <p:cNvSpPr/>
            <p:nvPr/>
          </p:nvSpPr>
          <p:spPr>
            <a:xfrm>
              <a:off x="3451168" y="0"/>
              <a:ext cx="1" cy="2092601"/>
            </a:xfrm>
            <a:prstGeom prst="line">
              <a:avLst/>
            </a:prstGeom>
            <a:ln w="25400" cap="flat" cmpd="sng">
              <a:solidFill>
                <a:srgbClr val="FFFFFF">
                  <a:alpha val="59999"/>
                </a:srgbClr>
              </a:solidFill>
              <a:prstDash val="solid"/>
              <a:bevel/>
              <a:headEnd type="none" w="med" len="med"/>
              <a:tailEnd type="none" w="med" len="med"/>
            </a:ln>
          </p:spPr>
        </p:sp>
      </p:grpSp>
      <p:sp>
        <p:nvSpPr>
          <p:cNvPr id="11289" name="矩形 15"/>
          <p:cNvSpPr/>
          <p:nvPr/>
        </p:nvSpPr>
        <p:spPr>
          <a:xfrm>
            <a:off x="168275" y="282575"/>
            <a:ext cx="1706880" cy="417830"/>
          </a:xfrm>
          <a:prstGeom prst="rect">
            <a:avLst/>
          </a:prstGeom>
          <a:noFill/>
          <a:ln w="9525">
            <a:noFill/>
          </a:ln>
        </p:spPr>
        <p:txBody>
          <a:bodyPr wrap="none">
            <a:spAutoFit/>
          </a:bodyPr>
          <a:p>
            <a:pPr lvl="0">
              <a:lnSpc>
                <a:spcPct val="100000"/>
              </a:lnSpc>
            </a:pPr>
            <a:r>
              <a:rPr lang="zh-CN" altLang="en-US" sz="2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审核信息功能</a:t>
            </a:r>
            <a:endParaRPr lang="zh-CN" altLang="en-US" sz="2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5" name="图片 4"/>
          <p:cNvPicPr>
            <a:picLocks noChangeAspect="1"/>
          </p:cNvPicPr>
          <p:nvPr/>
        </p:nvPicPr>
        <p:blipFill>
          <a:blip r:embed="rId3"/>
          <a:stretch>
            <a:fillRect/>
          </a:stretch>
        </p:blipFill>
        <p:spPr>
          <a:xfrm>
            <a:off x="3258820" y="913765"/>
            <a:ext cx="9342755" cy="4333240"/>
          </a:xfrm>
          <a:prstGeom prst="rect">
            <a:avLst/>
          </a:prstGeom>
        </p:spPr>
      </p:pic>
      <p:sp>
        <p:nvSpPr>
          <p:cNvPr id="6" name="文本框 5"/>
          <p:cNvSpPr txBox="1"/>
          <p:nvPr/>
        </p:nvSpPr>
        <p:spPr>
          <a:xfrm>
            <a:off x="318135" y="1504950"/>
            <a:ext cx="2750820" cy="1941830"/>
          </a:xfrm>
          <a:prstGeom prst="rect">
            <a:avLst/>
          </a:prstGeom>
          <a:noFill/>
        </p:spPr>
        <p:txBody>
          <a:bodyPr wrap="square" rtlCol="0">
            <a:spAutoFit/>
          </a:bodyPr>
          <a:p>
            <a:pPr algn="l">
              <a:buNone/>
            </a:pPr>
            <a:r>
              <a:rPr lang="zh-CN" altLang="en-US" sz="2000">
                <a:solidFill>
                  <a:schemeClr val="bg1"/>
                </a:solidFill>
                <a:latin typeface="微软雅黑" panose="020B0503020204020204" pitchFamily="2" charset="-122"/>
                <a:ea typeface="微软雅黑" panose="020B0503020204020204" pitchFamily="2" charset="-122"/>
                <a:cs typeface="+mn-ea"/>
              </a:rPr>
              <a:t>学生超过了注册用户</a:t>
            </a:r>
            <a:r>
              <a:rPr lang="zh-CN" altLang="en-US" sz="2000">
                <a:solidFill>
                  <a:schemeClr val="bg1"/>
                </a:solidFill>
                <a:latin typeface="微软雅黑" panose="020B0503020204020204" pitchFamily="2" charset="-122"/>
                <a:ea typeface="微软雅黑" panose="020B0503020204020204" pitchFamily="2" charset="-122"/>
                <a:cs typeface="+mn-ea"/>
                <a:sym typeface="+mn-ea"/>
              </a:rPr>
              <a:t>默认</a:t>
            </a:r>
            <a:r>
              <a:rPr lang="zh-CN" altLang="en-US" sz="2000">
                <a:solidFill>
                  <a:schemeClr val="bg1"/>
                </a:solidFill>
                <a:latin typeface="微软雅黑" panose="020B0503020204020204" pitchFamily="2" charset="-122"/>
                <a:ea typeface="微软雅黑" panose="020B0503020204020204" pitchFamily="2" charset="-122"/>
                <a:cs typeface="+mn-ea"/>
              </a:rPr>
              <a:t>可使用的检测次数可申请再次检测次数，篇数=次数。</a:t>
            </a:r>
            <a:br>
              <a:rPr lang="zh-CN" altLang="en-US" sz="2000">
                <a:solidFill>
                  <a:schemeClr val="bg1"/>
                </a:solidFill>
                <a:latin typeface="微软雅黑" panose="020B0503020204020204" pitchFamily="2" charset="-122"/>
                <a:ea typeface="微软雅黑" panose="020B0503020204020204" pitchFamily="2" charset="-122"/>
                <a:cs typeface="+mn-ea"/>
              </a:rPr>
            </a:br>
            <a:r>
              <a:rPr lang="zh-CN" altLang="en-US" sz="2000">
                <a:solidFill>
                  <a:schemeClr val="bg1"/>
                </a:solidFill>
                <a:latin typeface="微软雅黑" panose="020B0503020204020204" pitchFamily="2" charset="-122"/>
                <a:ea typeface="微软雅黑" panose="020B0503020204020204" pitchFamily="2" charset="-122"/>
                <a:cs typeface="+mn-ea"/>
              </a:rPr>
              <a:t>管理员可选择批量通过或不通过。</a:t>
            </a:r>
            <a:endParaRPr lang="zh-CN" altLang="en-US" sz="2000">
              <a:solidFill>
                <a:schemeClr val="bg1"/>
              </a:solidFill>
              <a:latin typeface="微软雅黑" panose="020B0503020204020204" pitchFamily="2" charset="-122"/>
              <a:ea typeface="微软雅黑" panose="020B0503020204020204" pitchFamily="2" charset="-122"/>
              <a:cs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89"/>
                                        </p:tgtEl>
                                        <p:attrNameLst>
                                          <p:attrName>style.visibility</p:attrName>
                                        </p:attrNameLst>
                                      </p:cBhvr>
                                      <p:to>
                                        <p:strVal val="visible"/>
                                      </p:to>
                                    </p:set>
                                    <p:animEffect filter="fade">
                                      <p:cBhvr>
                                        <p:cTn id="7" dur="500"/>
                                        <p:tgtEl>
                                          <p:spTgt spid="11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9" grpId="0" bldLvl="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图片 6"/>
          <p:cNvPicPr>
            <a:picLocks noChangeAspect="1"/>
          </p:cNvPicPr>
          <p:nvPr/>
        </p:nvPicPr>
        <p:blipFill>
          <a:blip r:embed="rId1"/>
          <a:stretch>
            <a:fillRect/>
          </a:stretch>
        </p:blipFill>
        <p:spPr>
          <a:xfrm>
            <a:off x="-67945" y="0"/>
            <a:ext cx="12192000" cy="6858000"/>
          </a:xfrm>
          <a:prstGeom prst="rect">
            <a:avLst/>
          </a:prstGeom>
          <a:noFill/>
          <a:ln w="9525">
            <a:noFill/>
          </a:ln>
        </p:spPr>
      </p:pic>
      <p:pic>
        <p:nvPicPr>
          <p:cNvPr id="6147" name="Picture 4"/>
          <p:cNvPicPr>
            <a:picLocks noChangeAspect="1"/>
          </p:cNvPicPr>
          <p:nvPr/>
        </p:nvPicPr>
        <p:blipFill>
          <a:blip r:embed="rId2"/>
          <a:stretch>
            <a:fillRect/>
          </a:stretch>
        </p:blipFill>
        <p:spPr>
          <a:xfrm rot="5400000">
            <a:off x="10247313" y="1944688"/>
            <a:ext cx="4298950" cy="409575"/>
          </a:xfrm>
          <a:prstGeom prst="rect">
            <a:avLst/>
          </a:prstGeom>
          <a:noFill/>
          <a:ln w="9525">
            <a:noFill/>
          </a:ln>
        </p:spPr>
      </p:pic>
      <p:grpSp>
        <p:nvGrpSpPr>
          <p:cNvPr id="6148" name="组合 8"/>
          <p:cNvGrpSpPr/>
          <p:nvPr/>
        </p:nvGrpSpPr>
        <p:grpSpPr>
          <a:xfrm>
            <a:off x="11353800" y="223838"/>
            <a:ext cx="647700" cy="425450"/>
            <a:chOff x="0" y="0"/>
            <a:chExt cx="3485322" cy="2092601"/>
          </a:xfrm>
        </p:grpSpPr>
        <p:sp>
          <p:nvSpPr>
            <p:cNvPr id="6149" name="直接连接符 9"/>
            <p:cNvSpPr/>
            <p:nvPr/>
          </p:nvSpPr>
          <p:spPr>
            <a:xfrm>
              <a:off x="0" y="43730"/>
              <a:ext cx="3485322" cy="1"/>
            </a:xfrm>
            <a:prstGeom prst="line">
              <a:avLst/>
            </a:prstGeom>
            <a:ln w="25400" cap="flat" cmpd="sng">
              <a:solidFill>
                <a:srgbClr val="FFFFFF">
                  <a:alpha val="59999"/>
                </a:srgbClr>
              </a:solidFill>
              <a:prstDash val="solid"/>
              <a:bevel/>
              <a:headEnd type="none" w="med" len="med"/>
              <a:tailEnd type="none" w="med" len="med"/>
            </a:ln>
          </p:spPr>
        </p:sp>
        <p:sp>
          <p:nvSpPr>
            <p:cNvPr id="6150" name="直接连接符 10"/>
            <p:cNvSpPr/>
            <p:nvPr/>
          </p:nvSpPr>
          <p:spPr>
            <a:xfrm>
              <a:off x="3451168" y="0"/>
              <a:ext cx="1" cy="2092601"/>
            </a:xfrm>
            <a:prstGeom prst="line">
              <a:avLst/>
            </a:prstGeom>
            <a:ln w="25400" cap="flat" cmpd="sng">
              <a:solidFill>
                <a:srgbClr val="FFFFFF">
                  <a:alpha val="59999"/>
                </a:srgbClr>
              </a:solidFill>
              <a:prstDash val="solid"/>
              <a:bevel/>
              <a:headEnd type="none" w="med" len="med"/>
              <a:tailEnd type="none" w="med" len="med"/>
            </a:ln>
          </p:spPr>
        </p:sp>
      </p:grpSp>
      <p:grpSp>
        <p:nvGrpSpPr>
          <p:cNvPr id="6151" name="组合 11"/>
          <p:cNvGrpSpPr/>
          <p:nvPr/>
        </p:nvGrpSpPr>
        <p:grpSpPr>
          <a:xfrm flipH="1" flipV="1">
            <a:off x="190500" y="6296025"/>
            <a:ext cx="647700" cy="425450"/>
            <a:chOff x="0" y="0"/>
            <a:chExt cx="3485322" cy="2092601"/>
          </a:xfrm>
        </p:grpSpPr>
        <p:sp>
          <p:nvSpPr>
            <p:cNvPr id="6152" name="直接连接符 12"/>
            <p:cNvSpPr/>
            <p:nvPr/>
          </p:nvSpPr>
          <p:spPr>
            <a:xfrm>
              <a:off x="0" y="43730"/>
              <a:ext cx="3485322" cy="1"/>
            </a:xfrm>
            <a:prstGeom prst="line">
              <a:avLst/>
            </a:prstGeom>
            <a:ln w="25400" cap="flat" cmpd="sng">
              <a:solidFill>
                <a:srgbClr val="FFFFFF">
                  <a:alpha val="59999"/>
                </a:srgbClr>
              </a:solidFill>
              <a:prstDash val="solid"/>
              <a:bevel/>
              <a:headEnd type="none" w="med" len="med"/>
              <a:tailEnd type="none" w="med" len="med"/>
            </a:ln>
          </p:spPr>
        </p:sp>
        <p:sp>
          <p:nvSpPr>
            <p:cNvPr id="6153" name="直接连接符 13"/>
            <p:cNvSpPr/>
            <p:nvPr/>
          </p:nvSpPr>
          <p:spPr>
            <a:xfrm>
              <a:off x="3451168" y="0"/>
              <a:ext cx="1" cy="2092601"/>
            </a:xfrm>
            <a:prstGeom prst="line">
              <a:avLst/>
            </a:prstGeom>
            <a:ln w="25400" cap="flat" cmpd="sng">
              <a:solidFill>
                <a:srgbClr val="FFFFFF">
                  <a:alpha val="59999"/>
                </a:srgbClr>
              </a:solidFill>
              <a:prstDash val="solid"/>
              <a:bevel/>
              <a:headEnd type="none" w="med" len="med"/>
              <a:tailEnd type="none" w="med" len="med"/>
            </a:ln>
          </p:spPr>
        </p:sp>
      </p:grpSp>
      <p:sp>
        <p:nvSpPr>
          <p:cNvPr id="6154" name="矩形 8"/>
          <p:cNvSpPr/>
          <p:nvPr/>
        </p:nvSpPr>
        <p:spPr>
          <a:xfrm>
            <a:off x="3778250" y="3914775"/>
            <a:ext cx="3910965" cy="1282700"/>
          </a:xfrm>
          <a:prstGeom prst="rect">
            <a:avLst/>
          </a:prstGeom>
          <a:solidFill>
            <a:srgbClr val="FFFFFF">
              <a:alpha val="20000"/>
            </a:srgbClr>
          </a:solidFill>
          <a:ln w="127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155" name="TextBox 16"/>
          <p:cNvSpPr/>
          <p:nvPr/>
        </p:nvSpPr>
        <p:spPr>
          <a:xfrm>
            <a:off x="4919980" y="4123690"/>
            <a:ext cx="2305050" cy="613410"/>
          </a:xfrm>
          <a:prstGeom prst="rect">
            <a:avLst/>
          </a:prstGeom>
          <a:noFill/>
          <a:ln w="9525">
            <a:noFill/>
          </a:ln>
        </p:spPr>
        <p:txBody>
          <a:bodyPr wrap="square">
            <a:spAutoFit/>
          </a:bodyPr>
          <a:p>
            <a:pPr lvl="0" eaLnBrk="1" hangingPunct="1">
              <a:lnSpc>
                <a:spcPct val="100000"/>
              </a:lnSpc>
            </a:pPr>
            <a:r>
              <a:rPr lang="zh-CN" altLang="en-US" sz="3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系统设置</a:t>
            </a:r>
            <a:endParaRPr lang="zh-CN" altLang="en-US" sz="3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156" name="矩形 25"/>
          <p:cNvSpPr/>
          <p:nvPr/>
        </p:nvSpPr>
        <p:spPr>
          <a:xfrm>
            <a:off x="4587875" y="1752600"/>
            <a:ext cx="2338705" cy="2160905"/>
          </a:xfrm>
          <a:prstGeom prst="rect">
            <a:avLst/>
          </a:prstGeom>
          <a:solidFill>
            <a:srgbClr val="000000">
              <a:alpha val="9999"/>
            </a:srgbClr>
          </a:solidFill>
          <a:ln w="127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157" name="TextBox 16"/>
          <p:cNvSpPr/>
          <p:nvPr/>
        </p:nvSpPr>
        <p:spPr>
          <a:xfrm>
            <a:off x="4787900" y="2435225"/>
            <a:ext cx="2079625" cy="808990"/>
          </a:xfrm>
          <a:prstGeom prst="rect">
            <a:avLst/>
          </a:prstGeom>
          <a:noFill/>
          <a:ln w="9525">
            <a:noFill/>
          </a:ln>
        </p:spPr>
        <p:txBody>
          <a:bodyPr wrap="square">
            <a:spAutoFit/>
          </a:bodyPr>
          <a:p>
            <a:pPr lvl="0" eaLnBrk="1" hangingPunct="1">
              <a:lnSpc>
                <a:spcPct val="100000"/>
              </a:lnSpc>
            </a:pPr>
            <a:r>
              <a:rPr lang="en-US" altLang="x-none" sz="4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PART.5</a:t>
            </a:r>
            <a:endParaRPr lang="zh-CN" altLang="en-US" sz="4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158" name="直接连接符 26"/>
          <p:cNvSpPr/>
          <p:nvPr/>
        </p:nvSpPr>
        <p:spPr>
          <a:xfrm>
            <a:off x="2573338" y="1752600"/>
            <a:ext cx="6516687" cy="0"/>
          </a:xfrm>
          <a:prstGeom prst="line">
            <a:avLst/>
          </a:prstGeom>
          <a:ln w="19050" cap="flat" cmpd="sng">
            <a:pattFill prst="horz">
              <a:fgClr>
                <a:schemeClr val="accent1"/>
              </a:fgClr>
              <a:bgClr>
                <a:srgbClr val="FFFFFF"/>
              </a:bgClr>
            </a:pattFill>
            <a:prstDash val="solid"/>
            <a:bevel/>
            <a:headEnd type="none" w="med" len="med"/>
            <a:tailEnd type="none" w="med" len="med"/>
          </a:ln>
        </p:spPr>
      </p:sp>
      <p:grpSp>
        <p:nvGrpSpPr>
          <p:cNvPr id="6159" name="组合 13"/>
          <p:cNvGrpSpPr/>
          <p:nvPr/>
        </p:nvGrpSpPr>
        <p:grpSpPr>
          <a:xfrm flipH="1" flipV="1">
            <a:off x="5133975" y="3098800"/>
            <a:ext cx="647700" cy="466725"/>
            <a:chOff x="0" y="0"/>
            <a:chExt cx="3485322" cy="2301860"/>
          </a:xfrm>
        </p:grpSpPr>
        <p:sp>
          <p:nvSpPr>
            <p:cNvPr id="6160" name="直接连接符 14"/>
            <p:cNvSpPr/>
            <p:nvPr/>
          </p:nvSpPr>
          <p:spPr>
            <a:xfrm>
              <a:off x="0" y="7811"/>
              <a:ext cx="3485322" cy="1"/>
            </a:xfrm>
            <a:prstGeom prst="line">
              <a:avLst/>
            </a:prstGeom>
            <a:ln w="25400" cap="flat" cmpd="sng">
              <a:solidFill>
                <a:srgbClr val="FFFFFF"/>
              </a:solidFill>
              <a:prstDash val="solid"/>
              <a:bevel/>
              <a:headEnd type="none" w="med" len="med"/>
              <a:tailEnd type="none" w="med" len="med"/>
            </a:ln>
          </p:spPr>
        </p:sp>
        <p:sp>
          <p:nvSpPr>
            <p:cNvPr id="6161" name="直接连接符 15"/>
            <p:cNvSpPr/>
            <p:nvPr/>
          </p:nvSpPr>
          <p:spPr>
            <a:xfrm>
              <a:off x="3408473" y="0"/>
              <a:ext cx="1" cy="2301860"/>
            </a:xfrm>
            <a:prstGeom prst="line">
              <a:avLst/>
            </a:prstGeom>
            <a:ln w="25400" cap="flat" cmpd="sng">
              <a:solidFill>
                <a:srgbClr val="FFFFFF"/>
              </a:solidFill>
              <a:prstDash val="solid"/>
              <a:bevel/>
              <a:headEnd type="none" w="med" len="med"/>
              <a:tailEnd type="none" w="med" len="med"/>
            </a:ln>
          </p:spPr>
        </p:sp>
      </p:grpSp>
      <p:grpSp>
        <p:nvGrpSpPr>
          <p:cNvPr id="6162" name="组合 16"/>
          <p:cNvGrpSpPr/>
          <p:nvPr/>
        </p:nvGrpSpPr>
        <p:grpSpPr>
          <a:xfrm flipV="1">
            <a:off x="5748338" y="3113088"/>
            <a:ext cx="647700" cy="468312"/>
            <a:chOff x="0" y="0"/>
            <a:chExt cx="3485322" cy="2301860"/>
          </a:xfrm>
        </p:grpSpPr>
        <p:sp>
          <p:nvSpPr>
            <p:cNvPr id="6163" name="直接连接符 17"/>
            <p:cNvSpPr/>
            <p:nvPr/>
          </p:nvSpPr>
          <p:spPr>
            <a:xfrm>
              <a:off x="0" y="70276"/>
              <a:ext cx="3485322" cy="1"/>
            </a:xfrm>
            <a:prstGeom prst="line">
              <a:avLst/>
            </a:prstGeom>
            <a:ln w="25400" cap="flat" cmpd="sng">
              <a:solidFill>
                <a:srgbClr val="FFFFFF"/>
              </a:solidFill>
              <a:prstDash val="solid"/>
              <a:bevel/>
              <a:headEnd type="none" w="med" len="med"/>
              <a:tailEnd type="none" w="med" len="med"/>
            </a:ln>
          </p:spPr>
        </p:sp>
        <p:sp>
          <p:nvSpPr>
            <p:cNvPr id="6164" name="直接连接符 18"/>
            <p:cNvSpPr/>
            <p:nvPr/>
          </p:nvSpPr>
          <p:spPr>
            <a:xfrm>
              <a:off x="3408473" y="0"/>
              <a:ext cx="1" cy="2301860"/>
            </a:xfrm>
            <a:prstGeom prst="line">
              <a:avLst/>
            </a:prstGeom>
            <a:ln w="25400" cap="flat" cmpd="sng">
              <a:solidFill>
                <a:srgbClr val="FFFFFF"/>
              </a:solidFill>
              <a:prstDash val="solid"/>
              <a:bevel/>
              <a:headEnd type="none" w="med" len="med"/>
              <a:tailEnd type="none" w="med" len="med"/>
            </a:ln>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158"/>
                                        </p:tgtEl>
                                        <p:attrNameLst>
                                          <p:attrName>style.visibility</p:attrName>
                                        </p:attrNameLst>
                                      </p:cBhvr>
                                      <p:to>
                                        <p:strVal val="visible"/>
                                      </p:to>
                                    </p:set>
                                    <p:animEffect filter="barn(outVertical)">
                                      <p:cBhvr>
                                        <p:cTn id="7" dur="250"/>
                                        <p:tgtEl>
                                          <p:spTgt spid="615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6156"/>
                                        </p:tgtEl>
                                        <p:attrNameLst>
                                          <p:attrName>style.visibility</p:attrName>
                                        </p:attrNameLst>
                                      </p:cBhvr>
                                      <p:to>
                                        <p:strVal val="visible"/>
                                      </p:to>
                                    </p:set>
                                    <p:animEffect filter="barn(outVertical)">
                                      <p:cBhvr>
                                        <p:cTn id="10" dur="250"/>
                                        <p:tgtEl>
                                          <p:spTgt spid="6156"/>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6154"/>
                                        </p:tgtEl>
                                        <p:attrNameLst>
                                          <p:attrName>style.visibility</p:attrName>
                                        </p:attrNameLst>
                                      </p:cBhvr>
                                      <p:to>
                                        <p:strVal val="visible"/>
                                      </p:to>
                                    </p:set>
                                    <p:animEffect filter="box(out)">
                                      <p:cBhvr>
                                        <p:cTn id="13" dur="250"/>
                                        <p:tgtEl>
                                          <p:spTgt spid="6154"/>
                                        </p:tgtEl>
                                      </p:cBhvr>
                                    </p:animEffect>
                                  </p:childTnLst>
                                </p:cTn>
                              </p:par>
                              <p:par>
                                <p:cTn id="14" presetID="1" presetClass="entr" presetSubtype="0" fill="hold" nodeType="withEffect">
                                  <p:stCondLst>
                                    <p:cond delay="0"/>
                                  </p:stCondLst>
                                  <p:childTnLst>
                                    <p:set>
                                      <p:cBhvr>
                                        <p:cTn id="15" dur="1" fill="hold">
                                          <p:stCondLst>
                                            <p:cond delay="0"/>
                                          </p:stCondLst>
                                        </p:cTn>
                                        <p:tgtEl>
                                          <p:spTgt spid="616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159"/>
                                        </p:tgtEl>
                                        <p:attrNameLst>
                                          <p:attrName>style.visibility</p:attrName>
                                        </p:attrNameLst>
                                      </p:cBhvr>
                                      <p:to>
                                        <p:strVal val="visible"/>
                                      </p:to>
                                    </p:set>
                                  </p:childTnLst>
                                </p:cTn>
                              </p:par>
                              <p:par>
                                <p:cTn id="18" presetID="49" presetClass="path" presetSubtype="0" accel="50000" decel="50000" fill="hold" nodeType="withEffect">
                                  <p:stCondLst>
                                    <p:cond delay="0"/>
                                  </p:stCondLst>
                                  <p:childTnLst>
                                    <p:animMotion origin="layout" path="M -6.25E-7 -2.96296E-6 L 0.10768 0.23588 " pathEditMode="relative" rAng="0" ptsTypes="AA">
                                      <p:cBhvr>
                                        <p:cTn id="19" dur="250" fill="hold"/>
                                        <p:tgtEl>
                                          <p:spTgt spid="6162"/>
                                        </p:tgtEl>
                                        <p:attrNameLst>
                                          <p:attrName>ppt_x</p:attrName>
                                          <p:attrName>ppt_y</p:attrName>
                                        </p:attrNameLst>
                                      </p:cBhvr>
                                      <p:rCtr x="537800" y="1178200"/>
                                    </p:animMotion>
                                  </p:childTnLst>
                                </p:cTn>
                              </p:par>
                              <p:par>
                                <p:cTn id="20" presetID="49" presetClass="path" presetSubtype="0" accel="50000" decel="50000" fill="hold" nodeType="withEffect">
                                  <p:stCondLst>
                                    <p:cond delay="0"/>
                                  </p:stCondLst>
                                  <p:childTnLst>
                                    <p:animMotion origin="layout" path="M 0 3.7037E-7 L -0.1125 0.23518 " pathEditMode="relative" rAng="0" ptsTypes="AA">
                                      <p:cBhvr>
                                        <p:cTn id="21" dur="250" fill="hold"/>
                                        <p:tgtEl>
                                          <p:spTgt spid="6159"/>
                                        </p:tgtEl>
                                        <p:attrNameLst>
                                          <p:attrName>ppt_x</p:attrName>
                                          <p:attrName>ppt_y</p:attrName>
                                        </p:attrNameLst>
                                      </p:cBhvr>
                                      <p:rCtr x="-562500" y="1175900"/>
                                    </p:animMotion>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6157"/>
                                        </p:tgtEl>
                                        <p:attrNameLst>
                                          <p:attrName>style.visibility</p:attrName>
                                        </p:attrNameLst>
                                      </p:cBhvr>
                                      <p:to>
                                        <p:strVal val="visible"/>
                                      </p:to>
                                    </p:set>
                                    <p:animEffect filter="fade">
                                      <p:cBhvr>
                                        <p:cTn id="25" dur="500"/>
                                        <p:tgtEl>
                                          <p:spTgt spid="6157"/>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6155"/>
                                        </p:tgtEl>
                                        <p:attrNameLst>
                                          <p:attrName>style.visibility</p:attrName>
                                        </p:attrNameLst>
                                      </p:cBhvr>
                                      <p:to>
                                        <p:strVal val="visible"/>
                                      </p:to>
                                    </p:set>
                                    <p:animEffect filter="fade">
                                      <p:cBhvr>
                                        <p:cTn id="28" dur="500"/>
                                        <p:tgtEl>
                                          <p:spTgt spid="6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bldLvl="0" animBg="1"/>
      <p:bldP spid="6155" grpId="0" bldLvl="0"/>
      <p:bldP spid="6156" grpId="0" bldLvl="0" animBg="1"/>
      <p:bldP spid="6157" grpId="0" bldLvl="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6" name="图片 6"/>
          <p:cNvPicPr>
            <a:picLocks noChangeAspect="1"/>
          </p:cNvPicPr>
          <p:nvPr/>
        </p:nvPicPr>
        <p:blipFill>
          <a:blip r:embed="rId1"/>
          <a:stretch>
            <a:fillRect/>
          </a:stretch>
        </p:blipFill>
        <p:spPr>
          <a:xfrm>
            <a:off x="0" y="90805"/>
            <a:ext cx="12192000" cy="6858000"/>
          </a:xfrm>
          <a:prstGeom prst="rect">
            <a:avLst/>
          </a:prstGeom>
          <a:noFill/>
          <a:ln w="9525">
            <a:noFill/>
          </a:ln>
        </p:spPr>
      </p:pic>
      <p:pic>
        <p:nvPicPr>
          <p:cNvPr id="11267" name="Picture 4"/>
          <p:cNvPicPr>
            <a:picLocks noChangeAspect="1"/>
          </p:cNvPicPr>
          <p:nvPr/>
        </p:nvPicPr>
        <p:blipFill>
          <a:blip r:embed="rId2"/>
          <a:stretch>
            <a:fillRect/>
          </a:stretch>
        </p:blipFill>
        <p:spPr>
          <a:xfrm rot="5400000">
            <a:off x="10247313" y="1944688"/>
            <a:ext cx="4298950" cy="409575"/>
          </a:xfrm>
          <a:prstGeom prst="rect">
            <a:avLst/>
          </a:prstGeom>
          <a:noFill/>
          <a:ln w="9525">
            <a:noFill/>
          </a:ln>
        </p:spPr>
      </p:pic>
      <p:grpSp>
        <p:nvGrpSpPr>
          <p:cNvPr id="11268" name="组合 8"/>
          <p:cNvGrpSpPr/>
          <p:nvPr/>
        </p:nvGrpSpPr>
        <p:grpSpPr>
          <a:xfrm>
            <a:off x="11353800" y="223838"/>
            <a:ext cx="647700" cy="425450"/>
            <a:chOff x="0" y="0"/>
            <a:chExt cx="3485322" cy="2092601"/>
          </a:xfrm>
        </p:grpSpPr>
        <p:sp>
          <p:nvSpPr>
            <p:cNvPr id="11269" name="直接连接符 9"/>
            <p:cNvSpPr/>
            <p:nvPr/>
          </p:nvSpPr>
          <p:spPr>
            <a:xfrm>
              <a:off x="0" y="43730"/>
              <a:ext cx="3485322" cy="1"/>
            </a:xfrm>
            <a:prstGeom prst="line">
              <a:avLst/>
            </a:prstGeom>
            <a:ln w="25400" cap="flat" cmpd="sng">
              <a:solidFill>
                <a:srgbClr val="FFFFFF">
                  <a:alpha val="59999"/>
                </a:srgbClr>
              </a:solidFill>
              <a:prstDash val="solid"/>
              <a:bevel/>
              <a:headEnd type="none" w="med" len="med"/>
              <a:tailEnd type="none" w="med" len="med"/>
            </a:ln>
          </p:spPr>
        </p:sp>
        <p:sp>
          <p:nvSpPr>
            <p:cNvPr id="11270" name="直接连接符 10"/>
            <p:cNvSpPr/>
            <p:nvPr/>
          </p:nvSpPr>
          <p:spPr>
            <a:xfrm>
              <a:off x="3451168" y="0"/>
              <a:ext cx="1" cy="2092601"/>
            </a:xfrm>
            <a:prstGeom prst="line">
              <a:avLst/>
            </a:prstGeom>
            <a:ln w="25400" cap="flat" cmpd="sng">
              <a:solidFill>
                <a:srgbClr val="FFFFFF">
                  <a:alpha val="59999"/>
                </a:srgbClr>
              </a:solidFill>
              <a:prstDash val="solid"/>
              <a:bevel/>
              <a:headEnd type="none" w="med" len="med"/>
              <a:tailEnd type="none" w="med" len="med"/>
            </a:ln>
          </p:spPr>
        </p:sp>
      </p:grpSp>
      <p:grpSp>
        <p:nvGrpSpPr>
          <p:cNvPr id="11271" name="组合 11"/>
          <p:cNvGrpSpPr/>
          <p:nvPr/>
        </p:nvGrpSpPr>
        <p:grpSpPr>
          <a:xfrm flipH="1" flipV="1">
            <a:off x="190500" y="6296025"/>
            <a:ext cx="647700" cy="425450"/>
            <a:chOff x="0" y="0"/>
            <a:chExt cx="3485322" cy="2092601"/>
          </a:xfrm>
        </p:grpSpPr>
        <p:sp>
          <p:nvSpPr>
            <p:cNvPr id="11272" name="直接连接符 12"/>
            <p:cNvSpPr/>
            <p:nvPr/>
          </p:nvSpPr>
          <p:spPr>
            <a:xfrm>
              <a:off x="0" y="43730"/>
              <a:ext cx="3485322" cy="1"/>
            </a:xfrm>
            <a:prstGeom prst="line">
              <a:avLst/>
            </a:prstGeom>
            <a:ln w="25400" cap="flat" cmpd="sng">
              <a:solidFill>
                <a:srgbClr val="FFFFFF">
                  <a:alpha val="59999"/>
                </a:srgbClr>
              </a:solidFill>
              <a:prstDash val="solid"/>
              <a:bevel/>
              <a:headEnd type="none" w="med" len="med"/>
              <a:tailEnd type="none" w="med" len="med"/>
            </a:ln>
          </p:spPr>
        </p:sp>
        <p:sp>
          <p:nvSpPr>
            <p:cNvPr id="11273" name="直接连接符 13"/>
            <p:cNvSpPr/>
            <p:nvPr/>
          </p:nvSpPr>
          <p:spPr>
            <a:xfrm>
              <a:off x="3451168" y="0"/>
              <a:ext cx="1" cy="2092601"/>
            </a:xfrm>
            <a:prstGeom prst="line">
              <a:avLst/>
            </a:prstGeom>
            <a:ln w="25400" cap="flat" cmpd="sng">
              <a:solidFill>
                <a:srgbClr val="FFFFFF">
                  <a:alpha val="59999"/>
                </a:srgbClr>
              </a:solidFill>
              <a:prstDash val="solid"/>
              <a:bevel/>
              <a:headEnd type="none" w="med" len="med"/>
              <a:tailEnd type="none" w="med" len="med"/>
            </a:ln>
          </p:spPr>
        </p:sp>
      </p:grpSp>
      <p:sp>
        <p:nvSpPr>
          <p:cNvPr id="11289" name="矩形 15"/>
          <p:cNvSpPr/>
          <p:nvPr/>
        </p:nvSpPr>
        <p:spPr>
          <a:xfrm>
            <a:off x="168275" y="282575"/>
            <a:ext cx="1706880" cy="417830"/>
          </a:xfrm>
          <a:prstGeom prst="rect">
            <a:avLst/>
          </a:prstGeom>
          <a:noFill/>
          <a:ln w="9525">
            <a:noFill/>
          </a:ln>
        </p:spPr>
        <p:txBody>
          <a:bodyPr wrap="none">
            <a:spAutoFit/>
          </a:bodyPr>
          <a:p>
            <a:pPr lvl="0">
              <a:lnSpc>
                <a:spcPct val="100000"/>
              </a:lnSpc>
            </a:pPr>
            <a:r>
              <a:rPr lang="zh-CN" altLang="en-US" sz="2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系统设置功能</a:t>
            </a:r>
            <a:endParaRPr lang="zh-CN" altLang="en-US" sz="2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2" name="图片 1"/>
          <p:cNvPicPr>
            <a:picLocks noChangeAspect="1"/>
          </p:cNvPicPr>
          <p:nvPr/>
        </p:nvPicPr>
        <p:blipFill>
          <a:blip r:embed="rId3"/>
          <a:stretch>
            <a:fillRect/>
          </a:stretch>
        </p:blipFill>
        <p:spPr>
          <a:xfrm>
            <a:off x="3993515" y="649605"/>
            <a:ext cx="8007985" cy="5741035"/>
          </a:xfrm>
          <a:prstGeom prst="rect">
            <a:avLst/>
          </a:prstGeom>
        </p:spPr>
      </p:pic>
      <p:sp>
        <p:nvSpPr>
          <p:cNvPr id="3" name="文本框 2"/>
          <p:cNvSpPr txBox="1"/>
          <p:nvPr/>
        </p:nvSpPr>
        <p:spPr>
          <a:xfrm>
            <a:off x="168275" y="1639570"/>
            <a:ext cx="3825240" cy="722630"/>
          </a:xfrm>
          <a:prstGeom prst="rect">
            <a:avLst/>
          </a:prstGeom>
          <a:noFill/>
        </p:spPr>
        <p:txBody>
          <a:bodyPr wrap="square" rtlCol="0">
            <a:spAutoFit/>
          </a:bodyPr>
          <a:p>
            <a:r>
              <a:rPr lang="zh-CN" altLang="en-US" sz="2000">
                <a:solidFill>
                  <a:schemeClr val="bg1"/>
                </a:solidFill>
                <a:latin typeface="微软雅黑" panose="020B0503020204020204" pitchFamily="2" charset="-122"/>
                <a:ea typeface="微软雅黑" panose="020B0503020204020204" pitchFamily="2" charset="-122"/>
                <a:cs typeface="+mn-ea"/>
              </a:rPr>
              <a:t>此功能只有机构管理员有权限使用。</a:t>
            </a:r>
            <a:endParaRPr lang="zh-CN" altLang="en-US" sz="2000">
              <a:solidFill>
                <a:schemeClr val="bg1"/>
              </a:solidFill>
              <a:latin typeface="微软雅黑" panose="020B0503020204020204" pitchFamily="2" charset="-122"/>
              <a:ea typeface="微软雅黑" panose="020B0503020204020204" pitchFamily="2" charset="-122"/>
              <a:cs typeface="+mn-ea"/>
            </a:endParaRPr>
          </a:p>
        </p:txBody>
      </p:sp>
      <p:sp>
        <p:nvSpPr>
          <p:cNvPr id="4" name="文本框 3"/>
          <p:cNvSpPr txBox="1"/>
          <p:nvPr/>
        </p:nvSpPr>
        <p:spPr>
          <a:xfrm>
            <a:off x="168910" y="2566670"/>
            <a:ext cx="3585210" cy="1027430"/>
          </a:xfrm>
          <a:prstGeom prst="rect">
            <a:avLst/>
          </a:prstGeom>
          <a:noFill/>
        </p:spPr>
        <p:txBody>
          <a:bodyPr wrap="square" rtlCol="0">
            <a:spAutoFit/>
          </a:bodyPr>
          <a:p>
            <a:r>
              <a:rPr lang="zh-CN" altLang="en-US" sz="2000">
                <a:solidFill>
                  <a:schemeClr val="bg1"/>
                </a:solidFill>
                <a:latin typeface="微软雅黑" panose="020B0503020204020204" pitchFamily="2" charset="-122"/>
                <a:ea typeface="微软雅黑" panose="020B0503020204020204" pitchFamily="2" charset="-122"/>
                <a:cs typeface="+mn-ea"/>
              </a:rPr>
              <a:t>管理员在此功能上可查看学校的开通日期以及开通ip段范围。</a:t>
            </a:r>
            <a:endParaRPr lang="zh-CN" altLang="en-US" sz="2000">
              <a:solidFill>
                <a:schemeClr val="bg1"/>
              </a:solidFill>
              <a:latin typeface="微软雅黑" panose="020B0503020204020204" pitchFamily="2" charset="-122"/>
              <a:ea typeface="微软雅黑" panose="020B0503020204020204" pitchFamily="2" charset="-122"/>
              <a:cs typeface="+mn-ea"/>
            </a:endParaRPr>
          </a:p>
          <a:p>
            <a:r>
              <a:rPr lang="zh-CN" altLang="en-US" sz="2000">
                <a:solidFill>
                  <a:schemeClr val="bg1"/>
                </a:solidFill>
                <a:latin typeface="微软雅黑" panose="020B0503020204020204" pitchFamily="2" charset="-122"/>
                <a:ea typeface="微软雅黑" panose="020B0503020204020204" pitchFamily="2" charset="-122"/>
                <a:cs typeface="+mn-ea"/>
              </a:rPr>
              <a:t>更改注册用户默认可检测篇数</a:t>
            </a:r>
            <a:endParaRPr lang="zh-CN" altLang="en-US" sz="2000">
              <a:solidFill>
                <a:schemeClr val="bg1"/>
              </a:solidFill>
              <a:latin typeface="微软雅黑" panose="020B0503020204020204" pitchFamily="2" charset="-122"/>
              <a:ea typeface="微软雅黑" panose="020B0503020204020204" pitchFamily="2" charset="-122"/>
              <a:cs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89"/>
                                        </p:tgtEl>
                                        <p:attrNameLst>
                                          <p:attrName>style.visibility</p:attrName>
                                        </p:attrNameLst>
                                      </p:cBhvr>
                                      <p:to>
                                        <p:strVal val="visible"/>
                                      </p:to>
                                    </p:set>
                                    <p:animEffect filter="fade">
                                      <p:cBhvr>
                                        <p:cTn id="7" dur="500"/>
                                        <p:tgtEl>
                                          <p:spTgt spid="11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9" grpId="0" bldLvl="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8" name="图片 6"/>
          <p:cNvPicPr>
            <a:picLocks noChangeAspect="1"/>
          </p:cNvPicPr>
          <p:nvPr/>
        </p:nvPicPr>
        <p:blipFill>
          <a:blip r:embed="rId1"/>
          <a:stretch>
            <a:fillRect/>
          </a:stretch>
        </p:blipFill>
        <p:spPr>
          <a:xfrm>
            <a:off x="0" y="0"/>
            <a:ext cx="12192000" cy="6858000"/>
          </a:xfrm>
          <a:prstGeom prst="rect">
            <a:avLst/>
          </a:prstGeom>
          <a:noFill/>
          <a:ln w="9525">
            <a:noFill/>
          </a:ln>
        </p:spPr>
      </p:pic>
      <p:pic>
        <p:nvPicPr>
          <p:cNvPr id="4099" name="Picture 4"/>
          <p:cNvPicPr>
            <a:picLocks noChangeAspect="1"/>
          </p:cNvPicPr>
          <p:nvPr/>
        </p:nvPicPr>
        <p:blipFill>
          <a:blip r:embed="rId2"/>
          <a:stretch>
            <a:fillRect/>
          </a:stretch>
        </p:blipFill>
        <p:spPr>
          <a:xfrm rot="5400000">
            <a:off x="10247313" y="1944688"/>
            <a:ext cx="4298950" cy="409575"/>
          </a:xfrm>
          <a:prstGeom prst="rect">
            <a:avLst/>
          </a:prstGeom>
          <a:noFill/>
          <a:ln w="9525">
            <a:noFill/>
          </a:ln>
        </p:spPr>
      </p:pic>
      <p:grpSp>
        <p:nvGrpSpPr>
          <p:cNvPr id="4100" name="组合 8"/>
          <p:cNvGrpSpPr/>
          <p:nvPr/>
        </p:nvGrpSpPr>
        <p:grpSpPr>
          <a:xfrm>
            <a:off x="11353800" y="223838"/>
            <a:ext cx="647700" cy="425450"/>
            <a:chOff x="0" y="0"/>
            <a:chExt cx="3485322" cy="2092601"/>
          </a:xfrm>
        </p:grpSpPr>
        <p:sp>
          <p:nvSpPr>
            <p:cNvPr id="4101" name="直接连接符 9"/>
            <p:cNvSpPr/>
            <p:nvPr/>
          </p:nvSpPr>
          <p:spPr>
            <a:xfrm>
              <a:off x="0" y="43730"/>
              <a:ext cx="3485322" cy="1"/>
            </a:xfrm>
            <a:prstGeom prst="line">
              <a:avLst/>
            </a:prstGeom>
            <a:ln w="25400" cap="flat" cmpd="sng">
              <a:solidFill>
                <a:srgbClr val="FFFFFF">
                  <a:alpha val="59999"/>
                </a:srgbClr>
              </a:solidFill>
              <a:prstDash val="solid"/>
              <a:bevel/>
              <a:headEnd type="none" w="med" len="med"/>
              <a:tailEnd type="none" w="med" len="med"/>
            </a:ln>
          </p:spPr>
        </p:sp>
        <p:sp>
          <p:nvSpPr>
            <p:cNvPr id="4102" name="直接连接符 10"/>
            <p:cNvSpPr/>
            <p:nvPr/>
          </p:nvSpPr>
          <p:spPr>
            <a:xfrm>
              <a:off x="3451168" y="0"/>
              <a:ext cx="1" cy="2092601"/>
            </a:xfrm>
            <a:prstGeom prst="line">
              <a:avLst/>
            </a:prstGeom>
            <a:ln w="25400" cap="flat" cmpd="sng">
              <a:solidFill>
                <a:srgbClr val="FFFFFF">
                  <a:alpha val="59999"/>
                </a:srgbClr>
              </a:solidFill>
              <a:prstDash val="solid"/>
              <a:bevel/>
              <a:headEnd type="none" w="med" len="med"/>
              <a:tailEnd type="none" w="med" len="med"/>
            </a:ln>
          </p:spPr>
        </p:sp>
      </p:grpSp>
      <p:grpSp>
        <p:nvGrpSpPr>
          <p:cNvPr id="4103" name="组合 11"/>
          <p:cNvGrpSpPr/>
          <p:nvPr/>
        </p:nvGrpSpPr>
        <p:grpSpPr>
          <a:xfrm flipH="1" flipV="1">
            <a:off x="190500" y="6296025"/>
            <a:ext cx="647700" cy="425450"/>
            <a:chOff x="0" y="0"/>
            <a:chExt cx="3485322" cy="2092601"/>
          </a:xfrm>
        </p:grpSpPr>
        <p:sp>
          <p:nvSpPr>
            <p:cNvPr id="4104" name="直接连接符 12"/>
            <p:cNvSpPr/>
            <p:nvPr/>
          </p:nvSpPr>
          <p:spPr>
            <a:xfrm>
              <a:off x="0" y="43730"/>
              <a:ext cx="3485322" cy="1"/>
            </a:xfrm>
            <a:prstGeom prst="line">
              <a:avLst/>
            </a:prstGeom>
            <a:ln w="25400" cap="flat" cmpd="sng">
              <a:solidFill>
                <a:srgbClr val="FFFFFF">
                  <a:alpha val="59999"/>
                </a:srgbClr>
              </a:solidFill>
              <a:prstDash val="solid"/>
              <a:bevel/>
              <a:headEnd type="none" w="med" len="med"/>
              <a:tailEnd type="none" w="med" len="med"/>
            </a:ln>
          </p:spPr>
        </p:sp>
        <p:sp>
          <p:nvSpPr>
            <p:cNvPr id="4105" name="直接连接符 13"/>
            <p:cNvSpPr/>
            <p:nvPr/>
          </p:nvSpPr>
          <p:spPr>
            <a:xfrm>
              <a:off x="3451168" y="0"/>
              <a:ext cx="1" cy="2092601"/>
            </a:xfrm>
            <a:prstGeom prst="line">
              <a:avLst/>
            </a:prstGeom>
            <a:ln w="25400" cap="flat" cmpd="sng">
              <a:solidFill>
                <a:srgbClr val="FFFFFF">
                  <a:alpha val="59999"/>
                </a:srgbClr>
              </a:solidFill>
              <a:prstDash val="solid"/>
              <a:bevel/>
              <a:headEnd type="none" w="med" len="med"/>
              <a:tailEnd type="none" w="med" len="med"/>
            </a:ln>
          </p:spPr>
        </p:sp>
      </p:grpSp>
      <p:sp>
        <p:nvSpPr>
          <p:cNvPr id="4106" name="矩形 12"/>
          <p:cNvSpPr/>
          <p:nvPr/>
        </p:nvSpPr>
        <p:spPr>
          <a:xfrm>
            <a:off x="1037908" y="1667193"/>
            <a:ext cx="10696575" cy="4297680"/>
          </a:xfrm>
          <a:prstGeom prst="rect">
            <a:avLst/>
          </a:prstGeom>
          <a:solidFill>
            <a:srgbClr val="FFFFFF">
              <a:alpha val="20000"/>
            </a:srgbClr>
          </a:solidFill>
          <a:ln w="9525">
            <a:noFill/>
          </a:ln>
        </p:spPr>
        <p:txBody>
          <a:bodyPr wrap="square">
            <a:spAutoFit/>
          </a:bodyPr>
          <a:p>
            <a:pPr lvl="0" algn="just">
              <a:lnSpc>
                <a:spcPct val="150000"/>
              </a:lnSpc>
            </a:pPr>
            <a:r>
              <a:rPr lang="en-US" altLang="zh-CN" sz="28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         </a:t>
            </a:r>
            <a:r>
              <a:rPr lang="zh-CN" altLang="en-US" sz="26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笔杆机构版主要着重于论文检测系统，从论文检测到系统管理。快捷式批量上传、批量下载等管理功能。</a:t>
            </a:r>
            <a:endParaRPr lang="zh-CN" altLang="en-US" sz="26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a:p>
            <a:pPr lvl="0" algn="just">
              <a:lnSpc>
                <a:spcPct val="150000"/>
              </a:lnSpc>
            </a:pPr>
            <a:r>
              <a:rPr lang="zh-CN" altLang="en-US" sz="26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        笔杆网机构版首次将论文查重与管理过程整合到同一平台，构建论文管理的完整生态，不仅前期能够对论文质量的过程管理，也同时一体化完成了后期的管理工作。提高我们教学水平和管理水平的重要手段，将传统的文档办学推向数字化教育化服务！是我们校园信息化的重要体现！</a:t>
            </a:r>
            <a:endParaRPr lang="zh-CN" altLang="en-US" sz="26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107" name="矩形 8"/>
          <p:cNvSpPr/>
          <p:nvPr/>
        </p:nvSpPr>
        <p:spPr>
          <a:xfrm>
            <a:off x="351155" y="650240"/>
            <a:ext cx="3466465" cy="548640"/>
          </a:xfrm>
          <a:prstGeom prst="rect">
            <a:avLst/>
          </a:prstGeom>
          <a:noFill/>
          <a:ln w="9525">
            <a:noFill/>
          </a:ln>
        </p:spPr>
        <p:txBody>
          <a:bodyPr wrap="square">
            <a:spAutoFit/>
          </a:bodyPr>
          <a:p>
            <a:pPr lvl="0">
              <a:lnSpc>
                <a:spcPct val="100000"/>
              </a:lnSpc>
            </a:pPr>
            <a:r>
              <a:rPr lang="zh-CN" altLang="en-US" sz="28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笔杆机构版简介</a:t>
            </a:r>
            <a:endParaRPr lang="zh-CN" altLang="en-US" sz="2800" dirty="0">
              <a:solidFill>
                <a:srgbClr val="FFFFFF"/>
              </a:solidFill>
              <a:latin typeface="Calibri" panose="020F0502020204030204" charset="0"/>
              <a:ea typeface="宋体" panose="02010600030101010101" pitchFamily="2"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07"/>
                                        </p:tgtEl>
                                        <p:attrNameLst>
                                          <p:attrName>style.visibility</p:attrName>
                                        </p:attrNameLst>
                                      </p:cBhvr>
                                      <p:to>
                                        <p:strVal val="visible"/>
                                      </p:to>
                                    </p:set>
                                    <p:animEffect filter="fade">
                                      <p:cBhvr>
                                        <p:cTn id="7" dur="500"/>
                                        <p:tgtEl>
                                          <p:spTgt spid="4107"/>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106"/>
                                        </p:tgtEl>
                                        <p:attrNameLst>
                                          <p:attrName>style.visibility</p:attrName>
                                        </p:attrNameLst>
                                      </p:cBhvr>
                                      <p:to>
                                        <p:strVal val="visible"/>
                                      </p:to>
                                    </p:set>
                                    <p:animEffect filter="box(out)">
                                      <p:cBhvr>
                                        <p:cTn id="10" dur="25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bldLvl="0" animBg="1"/>
      <p:bldP spid="4107" grpId="0" bldLvl="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7" name="Picture 4"/>
          <p:cNvPicPr>
            <a:picLocks noChangeAspect="1"/>
          </p:cNvPicPr>
          <p:nvPr/>
        </p:nvPicPr>
        <p:blipFill>
          <a:blip r:embed="rId1"/>
          <a:stretch>
            <a:fillRect/>
          </a:stretch>
        </p:blipFill>
        <p:spPr>
          <a:xfrm rot="5400000">
            <a:off x="10247313" y="1944688"/>
            <a:ext cx="4298950" cy="409575"/>
          </a:xfrm>
          <a:prstGeom prst="rect">
            <a:avLst/>
          </a:prstGeom>
          <a:noFill/>
          <a:ln w="9525">
            <a:noFill/>
          </a:ln>
        </p:spPr>
      </p:pic>
      <p:grpSp>
        <p:nvGrpSpPr>
          <p:cNvPr id="11268" name="组合 8"/>
          <p:cNvGrpSpPr/>
          <p:nvPr/>
        </p:nvGrpSpPr>
        <p:grpSpPr>
          <a:xfrm>
            <a:off x="11353800" y="223838"/>
            <a:ext cx="647700" cy="425450"/>
            <a:chOff x="0" y="0"/>
            <a:chExt cx="3485322" cy="2092601"/>
          </a:xfrm>
        </p:grpSpPr>
        <p:sp>
          <p:nvSpPr>
            <p:cNvPr id="11269" name="直接连接符 9"/>
            <p:cNvSpPr/>
            <p:nvPr/>
          </p:nvSpPr>
          <p:spPr>
            <a:xfrm>
              <a:off x="0" y="43730"/>
              <a:ext cx="3485322" cy="1"/>
            </a:xfrm>
            <a:prstGeom prst="line">
              <a:avLst/>
            </a:prstGeom>
            <a:ln w="25400" cap="flat" cmpd="sng">
              <a:solidFill>
                <a:srgbClr val="FFFFFF">
                  <a:alpha val="59999"/>
                </a:srgbClr>
              </a:solidFill>
              <a:prstDash val="solid"/>
              <a:bevel/>
              <a:headEnd type="none" w="med" len="med"/>
              <a:tailEnd type="none" w="med" len="med"/>
            </a:ln>
          </p:spPr>
        </p:sp>
        <p:sp>
          <p:nvSpPr>
            <p:cNvPr id="11270" name="直接连接符 10"/>
            <p:cNvSpPr/>
            <p:nvPr/>
          </p:nvSpPr>
          <p:spPr>
            <a:xfrm>
              <a:off x="3451168" y="0"/>
              <a:ext cx="1" cy="2092601"/>
            </a:xfrm>
            <a:prstGeom prst="line">
              <a:avLst/>
            </a:prstGeom>
            <a:ln w="25400" cap="flat" cmpd="sng">
              <a:solidFill>
                <a:srgbClr val="FFFFFF">
                  <a:alpha val="59999"/>
                </a:srgbClr>
              </a:solidFill>
              <a:prstDash val="solid"/>
              <a:bevel/>
              <a:headEnd type="none" w="med" len="med"/>
              <a:tailEnd type="none" w="med" len="med"/>
            </a:ln>
          </p:spPr>
        </p:sp>
      </p:grpSp>
      <p:grpSp>
        <p:nvGrpSpPr>
          <p:cNvPr id="11271" name="组合 11"/>
          <p:cNvGrpSpPr/>
          <p:nvPr/>
        </p:nvGrpSpPr>
        <p:grpSpPr>
          <a:xfrm flipH="1" flipV="1">
            <a:off x="190500" y="6296025"/>
            <a:ext cx="647700" cy="425450"/>
            <a:chOff x="0" y="0"/>
            <a:chExt cx="3485322" cy="2092601"/>
          </a:xfrm>
        </p:grpSpPr>
        <p:sp>
          <p:nvSpPr>
            <p:cNvPr id="11272" name="直接连接符 12"/>
            <p:cNvSpPr/>
            <p:nvPr/>
          </p:nvSpPr>
          <p:spPr>
            <a:xfrm>
              <a:off x="0" y="43730"/>
              <a:ext cx="3485322" cy="1"/>
            </a:xfrm>
            <a:prstGeom prst="line">
              <a:avLst/>
            </a:prstGeom>
            <a:ln w="25400" cap="flat" cmpd="sng">
              <a:solidFill>
                <a:srgbClr val="FFFFFF">
                  <a:alpha val="59999"/>
                </a:srgbClr>
              </a:solidFill>
              <a:prstDash val="solid"/>
              <a:bevel/>
              <a:headEnd type="none" w="med" len="med"/>
              <a:tailEnd type="none" w="med" len="med"/>
            </a:ln>
          </p:spPr>
        </p:sp>
        <p:sp>
          <p:nvSpPr>
            <p:cNvPr id="11273" name="直接连接符 13"/>
            <p:cNvSpPr/>
            <p:nvPr/>
          </p:nvSpPr>
          <p:spPr>
            <a:xfrm>
              <a:off x="3451168" y="0"/>
              <a:ext cx="1" cy="2092601"/>
            </a:xfrm>
            <a:prstGeom prst="line">
              <a:avLst/>
            </a:prstGeom>
            <a:ln w="25400" cap="flat" cmpd="sng">
              <a:solidFill>
                <a:srgbClr val="FFFFFF">
                  <a:alpha val="59999"/>
                </a:srgbClr>
              </a:solidFill>
              <a:prstDash val="solid"/>
              <a:bevel/>
              <a:headEnd type="none" w="med" len="med"/>
              <a:tailEnd type="none" w="med" len="med"/>
            </a:ln>
          </p:spPr>
        </p:sp>
      </p:grpSp>
      <p:sp>
        <p:nvSpPr>
          <p:cNvPr id="11289" name="矩形 15"/>
          <p:cNvSpPr/>
          <p:nvPr/>
        </p:nvSpPr>
        <p:spPr>
          <a:xfrm>
            <a:off x="168275" y="282575"/>
            <a:ext cx="2763520" cy="417830"/>
          </a:xfrm>
          <a:prstGeom prst="rect">
            <a:avLst/>
          </a:prstGeom>
          <a:noFill/>
          <a:ln w="9525">
            <a:noFill/>
          </a:ln>
        </p:spPr>
        <p:txBody>
          <a:bodyPr wrap="none">
            <a:spAutoFit/>
          </a:bodyPr>
          <a:p>
            <a:pPr lvl="0">
              <a:lnSpc>
                <a:spcPct val="100000"/>
              </a:lnSpc>
            </a:pPr>
            <a:r>
              <a:rPr lang="zh-CN" altLang="en-US" sz="2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系统设置</a:t>
            </a:r>
            <a:r>
              <a:rPr lang="en-US" altLang="zh-CN" sz="2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2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修改密码</a:t>
            </a:r>
            <a:endParaRPr lang="zh-CN" altLang="en-US" sz="2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2" name="图片 1"/>
          <p:cNvPicPr>
            <a:picLocks noChangeAspect="1"/>
          </p:cNvPicPr>
          <p:nvPr/>
        </p:nvPicPr>
        <p:blipFill>
          <a:blip r:embed="rId2"/>
          <a:stretch>
            <a:fillRect/>
          </a:stretch>
        </p:blipFill>
        <p:spPr>
          <a:xfrm>
            <a:off x="3083560" y="937260"/>
            <a:ext cx="8990330" cy="4752340"/>
          </a:xfrm>
          <a:prstGeom prst="rect">
            <a:avLst/>
          </a:prstGeom>
        </p:spPr>
      </p:pic>
      <p:sp>
        <p:nvSpPr>
          <p:cNvPr id="3" name="文本框 2"/>
          <p:cNvSpPr txBox="1"/>
          <p:nvPr/>
        </p:nvSpPr>
        <p:spPr>
          <a:xfrm>
            <a:off x="307975" y="1970405"/>
            <a:ext cx="2776220" cy="1332230"/>
          </a:xfrm>
          <a:prstGeom prst="rect">
            <a:avLst/>
          </a:prstGeom>
          <a:noFill/>
        </p:spPr>
        <p:txBody>
          <a:bodyPr wrap="square" rtlCol="0">
            <a:spAutoFit/>
          </a:bodyPr>
          <a:p>
            <a:pPr algn="l">
              <a:buNone/>
            </a:pPr>
            <a:r>
              <a:rPr lang="zh-CN" altLang="en-US" sz="2000">
                <a:solidFill>
                  <a:schemeClr val="bg1"/>
                </a:solidFill>
                <a:latin typeface="微软雅黑" panose="020B0503020204020204" pitchFamily="2" charset="-122"/>
                <a:ea typeface="微软雅黑" panose="020B0503020204020204" pitchFamily="2" charset="-122"/>
                <a:cs typeface="+mn-ea"/>
              </a:rPr>
              <a:t>为了当前账户的安全，可通过国系统设置——修改密码功能修改当前账户的登录密码。</a:t>
            </a:r>
            <a:endParaRPr lang="zh-CN" altLang="en-US" sz="2000">
              <a:solidFill>
                <a:schemeClr val="bg1"/>
              </a:solidFill>
              <a:latin typeface="微软雅黑" panose="020B0503020204020204" pitchFamily="2" charset="-122"/>
              <a:ea typeface="微软雅黑" panose="020B0503020204020204" pitchFamily="2" charset="-122"/>
              <a:cs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89"/>
                                        </p:tgtEl>
                                        <p:attrNameLst>
                                          <p:attrName>style.visibility</p:attrName>
                                        </p:attrNameLst>
                                      </p:cBhvr>
                                      <p:to>
                                        <p:strVal val="visible"/>
                                      </p:to>
                                    </p:set>
                                    <p:animEffect filter="fade">
                                      <p:cBhvr>
                                        <p:cTn id="7" dur="500"/>
                                        <p:tgtEl>
                                          <p:spTgt spid="11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9" grpId="0" bldLvl="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矩形 5"/>
          <p:cNvSpPr/>
          <p:nvPr/>
        </p:nvSpPr>
        <p:spPr>
          <a:xfrm>
            <a:off x="3924300" y="2414588"/>
            <a:ext cx="4343400" cy="2028825"/>
          </a:xfrm>
          <a:prstGeom prst="rect">
            <a:avLst/>
          </a:prstGeom>
          <a:solidFill>
            <a:srgbClr val="FFFFFF">
              <a:alpha val="20000"/>
            </a:srgbClr>
          </a:solidFill>
          <a:ln w="127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7" name="TextBox 14"/>
          <p:cNvSpPr/>
          <p:nvPr/>
        </p:nvSpPr>
        <p:spPr>
          <a:xfrm>
            <a:off x="5592763" y="3136900"/>
            <a:ext cx="1004887" cy="584200"/>
          </a:xfrm>
          <a:prstGeom prst="rect">
            <a:avLst/>
          </a:prstGeom>
          <a:noFill/>
          <a:ln w="9525">
            <a:noFill/>
          </a:ln>
        </p:spPr>
        <p:txBody>
          <a:bodyPr wrap="none">
            <a:spAutoFit/>
          </a:bodyPr>
          <a:p>
            <a:pPr lvl="0" eaLnBrk="1" hangingPunct="1">
              <a:lnSpc>
                <a:spcPct val="100000"/>
              </a:lnSpc>
            </a:pPr>
            <a:r>
              <a:rPr lang="zh-CN" altLang="en-US" sz="3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谢谢</a:t>
            </a:r>
            <a:endParaRPr lang="zh-CN" altLang="en-US" sz="3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16388" name="组合 12"/>
          <p:cNvGrpSpPr/>
          <p:nvPr/>
        </p:nvGrpSpPr>
        <p:grpSpPr>
          <a:xfrm flipV="1">
            <a:off x="5949950" y="3435350"/>
            <a:ext cx="647700" cy="265113"/>
            <a:chOff x="0" y="0"/>
            <a:chExt cx="3485322" cy="1302001"/>
          </a:xfrm>
        </p:grpSpPr>
        <p:sp>
          <p:nvSpPr>
            <p:cNvPr id="16389" name="直接连接符 13"/>
            <p:cNvSpPr/>
            <p:nvPr/>
          </p:nvSpPr>
          <p:spPr>
            <a:xfrm>
              <a:off x="0" y="0"/>
              <a:ext cx="3485322" cy="1"/>
            </a:xfrm>
            <a:prstGeom prst="line">
              <a:avLst/>
            </a:prstGeom>
            <a:ln w="31750" cap="flat" cmpd="sng">
              <a:solidFill>
                <a:srgbClr val="FFFFFF"/>
              </a:solidFill>
              <a:prstDash val="solid"/>
              <a:bevel/>
              <a:headEnd type="none" w="med" len="med"/>
              <a:tailEnd type="none" w="med" len="med"/>
            </a:ln>
          </p:spPr>
        </p:sp>
        <p:sp>
          <p:nvSpPr>
            <p:cNvPr id="16390" name="直接连接符 14"/>
            <p:cNvSpPr/>
            <p:nvPr/>
          </p:nvSpPr>
          <p:spPr>
            <a:xfrm>
              <a:off x="3408473" y="2661"/>
              <a:ext cx="1" cy="1299340"/>
            </a:xfrm>
            <a:prstGeom prst="line">
              <a:avLst/>
            </a:prstGeom>
            <a:ln w="31750" cap="flat" cmpd="sng">
              <a:solidFill>
                <a:srgbClr val="FFFFFF"/>
              </a:solidFill>
              <a:prstDash val="solid"/>
              <a:bevel/>
              <a:headEnd type="none" w="med" len="med"/>
              <a:tailEnd type="none" w="med" len="med"/>
            </a:ln>
          </p:spPr>
        </p:sp>
      </p:grpSp>
      <p:grpSp>
        <p:nvGrpSpPr>
          <p:cNvPr id="16391" name="组合 15"/>
          <p:cNvGrpSpPr/>
          <p:nvPr/>
        </p:nvGrpSpPr>
        <p:grpSpPr>
          <a:xfrm flipH="1">
            <a:off x="5592763" y="3138488"/>
            <a:ext cx="647700" cy="265112"/>
            <a:chOff x="0" y="0"/>
            <a:chExt cx="3485322" cy="1302001"/>
          </a:xfrm>
        </p:grpSpPr>
        <p:sp>
          <p:nvSpPr>
            <p:cNvPr id="16392" name="直接连接符 16"/>
            <p:cNvSpPr/>
            <p:nvPr/>
          </p:nvSpPr>
          <p:spPr>
            <a:xfrm>
              <a:off x="0" y="0"/>
              <a:ext cx="3485322" cy="1"/>
            </a:xfrm>
            <a:prstGeom prst="line">
              <a:avLst/>
            </a:prstGeom>
            <a:ln w="31750" cap="flat" cmpd="sng">
              <a:solidFill>
                <a:srgbClr val="FFFFFF"/>
              </a:solidFill>
              <a:prstDash val="solid"/>
              <a:bevel/>
              <a:headEnd type="none" w="med" len="med"/>
              <a:tailEnd type="none" w="med" len="med"/>
            </a:ln>
          </p:spPr>
        </p:sp>
        <p:sp>
          <p:nvSpPr>
            <p:cNvPr id="16393" name="直接连接符 17"/>
            <p:cNvSpPr/>
            <p:nvPr/>
          </p:nvSpPr>
          <p:spPr>
            <a:xfrm>
              <a:off x="3408473" y="2661"/>
              <a:ext cx="1" cy="1299340"/>
            </a:xfrm>
            <a:prstGeom prst="line">
              <a:avLst/>
            </a:prstGeom>
            <a:ln w="31750" cap="flat" cmpd="sng">
              <a:solidFill>
                <a:srgbClr val="FFFFFF"/>
              </a:solidFill>
              <a:prstDash val="solid"/>
              <a:bevel/>
              <a:headEnd type="none" w="med" len="med"/>
              <a:tailEnd type="none" w="med" len="med"/>
            </a:ln>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91"/>
                                        </p:tgtEl>
                                        <p:attrNameLst>
                                          <p:attrName>style.visibility</p:attrName>
                                        </p:attrNameLst>
                                      </p:cBhvr>
                                      <p:to>
                                        <p:strVal val="visible"/>
                                      </p:to>
                                    </p:set>
                                  </p:childTnLst>
                                </p:cTn>
                              </p:par>
                              <p:par>
                                <p:cTn id="9" presetID="49" presetClass="path" presetSubtype="0" accel="50000" decel="50000" fill="hold" nodeType="withEffect">
                                  <p:stCondLst>
                                    <p:cond delay="0"/>
                                  </p:stCondLst>
                                  <p:childTnLst>
                                    <p:animMotion origin="layout" path="M -3.33333E-6 -3.7037E-7 L 0.13698 0.10602 " pathEditMode="relative" rAng="0" ptsTypes="AA">
                                      <p:cBhvr>
                                        <p:cTn id="10" dur="250" fill="hold"/>
                                        <p:tgtEl>
                                          <p:spTgt spid="16388"/>
                                        </p:tgtEl>
                                        <p:attrNameLst>
                                          <p:attrName>ppt_x</p:attrName>
                                          <p:attrName>ppt_y</p:attrName>
                                        </p:attrNameLst>
                                      </p:cBhvr>
                                      <p:rCtr x="684900" y="530100"/>
                                    </p:animMotion>
                                  </p:childTnLst>
                                </p:cTn>
                              </p:par>
                              <p:par>
                                <p:cTn id="11" presetID="49" presetClass="path" presetSubtype="0" accel="50000" decel="50000" fill="hold" nodeType="withEffect">
                                  <p:stCondLst>
                                    <p:cond delay="0"/>
                                  </p:stCondLst>
                                  <p:childTnLst>
                                    <p:animMotion origin="layout" path="M 3.54167E-6 -1.85185E-6 L -0.13685 -0.10555 " pathEditMode="relative" rAng="0" ptsTypes="AA">
                                      <p:cBhvr>
                                        <p:cTn id="12" dur="250" fill="hold"/>
                                        <p:tgtEl>
                                          <p:spTgt spid="16391"/>
                                        </p:tgtEl>
                                        <p:attrNameLst>
                                          <p:attrName>ppt_x</p:attrName>
                                          <p:attrName>ppt_y</p:attrName>
                                        </p:attrNameLst>
                                      </p:cBhvr>
                                      <p:rCtr x="-684900" y="-527800"/>
                                    </p:animMotion>
                                  </p:childTnLst>
                                </p:cTn>
                              </p:par>
                              <p:par>
                                <p:cTn id="13" presetID="4" presetClass="entr" presetSubtype="32" fill="hold" grpId="0" nodeType="withEffect">
                                  <p:stCondLst>
                                    <p:cond delay="0"/>
                                  </p:stCondLst>
                                  <p:childTnLst>
                                    <p:set>
                                      <p:cBhvr>
                                        <p:cTn id="14" dur="1" fill="hold">
                                          <p:stCondLst>
                                            <p:cond delay="0"/>
                                          </p:stCondLst>
                                        </p:cTn>
                                        <p:tgtEl>
                                          <p:spTgt spid="16386"/>
                                        </p:tgtEl>
                                        <p:attrNameLst>
                                          <p:attrName>style.visibility</p:attrName>
                                        </p:attrNameLst>
                                      </p:cBhvr>
                                      <p:to>
                                        <p:strVal val="visible"/>
                                      </p:to>
                                    </p:set>
                                    <p:animEffect filter="box(out)">
                                      <p:cBhvr>
                                        <p:cTn id="15" dur="250"/>
                                        <p:tgtEl>
                                          <p:spTgt spid="16386"/>
                                        </p:tgtEl>
                                      </p:cBhvr>
                                    </p:animEffect>
                                  </p:childTnLst>
                                </p:cTn>
                              </p:par>
                            </p:childTnLst>
                          </p:cTn>
                        </p:par>
                        <p:par>
                          <p:cTn id="16" fill="hold">
                            <p:stCondLst>
                              <p:cond delay="0"/>
                            </p:stCondLst>
                            <p:childTnLst>
                              <p:par>
                                <p:cTn id="17" presetID="10" presetClass="entr" presetSubtype="0" fill="hold" grpId="0" nodeType="afterEffect">
                                  <p:stCondLst>
                                    <p:cond delay="250"/>
                                  </p:stCondLst>
                                  <p:childTnLst>
                                    <p:set>
                                      <p:cBhvr>
                                        <p:cTn id="18" dur="1" fill="hold">
                                          <p:stCondLst>
                                            <p:cond delay="0"/>
                                          </p:stCondLst>
                                        </p:cTn>
                                        <p:tgtEl>
                                          <p:spTgt spid="16387"/>
                                        </p:tgtEl>
                                        <p:attrNameLst>
                                          <p:attrName>style.visibility</p:attrName>
                                        </p:attrNameLst>
                                      </p:cBhvr>
                                      <p:to>
                                        <p:strVal val="visible"/>
                                      </p:to>
                                    </p:set>
                                    <p:animEffect filter="fade">
                                      <p:cBhvr>
                                        <p:cTn id="19"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ldLvl="0"/>
      <p:bldP spid="16387" grpId="0" bldLvl="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2" name="图片 6"/>
          <p:cNvPicPr>
            <a:picLocks noChangeAspect="1"/>
          </p:cNvPicPr>
          <p:nvPr/>
        </p:nvPicPr>
        <p:blipFill>
          <a:blip r:embed="rId1"/>
          <a:stretch>
            <a:fillRect/>
          </a:stretch>
        </p:blipFill>
        <p:spPr>
          <a:xfrm>
            <a:off x="-146685" y="-52070"/>
            <a:ext cx="13246100" cy="6915785"/>
          </a:xfrm>
          <a:prstGeom prst="rect">
            <a:avLst/>
          </a:prstGeom>
          <a:noFill/>
          <a:ln w="9525">
            <a:noFill/>
          </a:ln>
        </p:spPr>
      </p:pic>
      <p:grpSp>
        <p:nvGrpSpPr>
          <p:cNvPr id="5124" name="组合 8"/>
          <p:cNvGrpSpPr/>
          <p:nvPr/>
        </p:nvGrpSpPr>
        <p:grpSpPr>
          <a:xfrm>
            <a:off x="11344275" y="185738"/>
            <a:ext cx="647700" cy="425450"/>
            <a:chOff x="0" y="0"/>
            <a:chExt cx="3485322" cy="2092601"/>
          </a:xfrm>
        </p:grpSpPr>
        <p:sp>
          <p:nvSpPr>
            <p:cNvPr id="5125" name="直接连接符 9"/>
            <p:cNvSpPr/>
            <p:nvPr/>
          </p:nvSpPr>
          <p:spPr>
            <a:xfrm>
              <a:off x="0" y="43730"/>
              <a:ext cx="3485322" cy="1"/>
            </a:xfrm>
            <a:prstGeom prst="line">
              <a:avLst/>
            </a:prstGeom>
            <a:ln w="25400" cap="flat" cmpd="sng">
              <a:solidFill>
                <a:srgbClr val="FFFFFF">
                  <a:alpha val="59999"/>
                </a:srgbClr>
              </a:solidFill>
              <a:prstDash val="solid"/>
              <a:bevel/>
              <a:headEnd type="none" w="med" len="med"/>
              <a:tailEnd type="none" w="med" len="med"/>
            </a:ln>
          </p:spPr>
        </p:sp>
        <p:sp>
          <p:nvSpPr>
            <p:cNvPr id="5126" name="直接连接符 10"/>
            <p:cNvSpPr/>
            <p:nvPr/>
          </p:nvSpPr>
          <p:spPr>
            <a:xfrm>
              <a:off x="3451168" y="0"/>
              <a:ext cx="1" cy="2092601"/>
            </a:xfrm>
            <a:prstGeom prst="line">
              <a:avLst/>
            </a:prstGeom>
            <a:ln w="25400" cap="flat" cmpd="sng">
              <a:solidFill>
                <a:srgbClr val="FFFFFF">
                  <a:alpha val="59999"/>
                </a:srgbClr>
              </a:solidFill>
              <a:prstDash val="solid"/>
              <a:bevel/>
              <a:headEnd type="none" w="med" len="med"/>
              <a:tailEnd type="none" w="med" len="med"/>
            </a:ln>
          </p:spPr>
        </p:sp>
      </p:grpSp>
      <p:grpSp>
        <p:nvGrpSpPr>
          <p:cNvPr id="5127" name="组合 11"/>
          <p:cNvGrpSpPr/>
          <p:nvPr/>
        </p:nvGrpSpPr>
        <p:grpSpPr>
          <a:xfrm flipH="1" flipV="1">
            <a:off x="180975" y="6257925"/>
            <a:ext cx="647700" cy="425450"/>
            <a:chOff x="0" y="0"/>
            <a:chExt cx="3485322" cy="2092601"/>
          </a:xfrm>
        </p:grpSpPr>
        <p:sp>
          <p:nvSpPr>
            <p:cNvPr id="5128" name="直接连接符 12"/>
            <p:cNvSpPr/>
            <p:nvPr/>
          </p:nvSpPr>
          <p:spPr>
            <a:xfrm>
              <a:off x="0" y="43730"/>
              <a:ext cx="3485322" cy="1"/>
            </a:xfrm>
            <a:prstGeom prst="line">
              <a:avLst/>
            </a:prstGeom>
            <a:ln w="25400" cap="flat" cmpd="sng">
              <a:solidFill>
                <a:srgbClr val="FFFFFF">
                  <a:alpha val="59999"/>
                </a:srgbClr>
              </a:solidFill>
              <a:prstDash val="solid"/>
              <a:bevel/>
              <a:headEnd type="none" w="med" len="med"/>
              <a:tailEnd type="none" w="med" len="med"/>
            </a:ln>
          </p:spPr>
        </p:sp>
        <p:sp>
          <p:nvSpPr>
            <p:cNvPr id="5129" name="直接连接符 13"/>
            <p:cNvSpPr/>
            <p:nvPr/>
          </p:nvSpPr>
          <p:spPr>
            <a:xfrm>
              <a:off x="3451168" y="0"/>
              <a:ext cx="1" cy="2092601"/>
            </a:xfrm>
            <a:prstGeom prst="line">
              <a:avLst/>
            </a:prstGeom>
            <a:ln w="25400" cap="flat" cmpd="sng">
              <a:solidFill>
                <a:srgbClr val="FFFFFF">
                  <a:alpha val="59999"/>
                </a:srgbClr>
              </a:solidFill>
              <a:prstDash val="solid"/>
              <a:bevel/>
              <a:headEnd type="none" w="med" len="med"/>
              <a:tailEnd type="none" w="med" len="med"/>
            </a:ln>
          </p:spPr>
        </p:sp>
      </p:grpSp>
      <p:sp>
        <p:nvSpPr>
          <p:cNvPr id="5130" name="TextBox 16"/>
          <p:cNvSpPr/>
          <p:nvPr/>
        </p:nvSpPr>
        <p:spPr>
          <a:xfrm>
            <a:off x="5205730" y="1216660"/>
            <a:ext cx="1633220" cy="678815"/>
          </a:xfrm>
          <a:prstGeom prst="rect">
            <a:avLst/>
          </a:prstGeom>
          <a:noFill/>
          <a:ln w="9525">
            <a:noFill/>
          </a:ln>
        </p:spPr>
        <p:txBody>
          <a:bodyPr wrap="square">
            <a:spAutoFit/>
          </a:bodyPr>
          <a:p>
            <a:pPr lvl="0" algn="ctr" eaLnBrk="1" hangingPunct="1">
              <a:lnSpc>
                <a:spcPct val="100000"/>
              </a:lnSpc>
            </a:pPr>
            <a:r>
              <a:rPr lang="zh-CN" altLang="en-US" sz="36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模块</a:t>
            </a:r>
            <a:endParaRPr lang="zh-CN" altLang="en-US" sz="36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31" name="椭圆 15"/>
          <p:cNvSpPr>
            <a:spLocks noChangeAspect="1"/>
          </p:cNvSpPr>
          <p:nvPr/>
        </p:nvSpPr>
        <p:spPr>
          <a:xfrm>
            <a:off x="5932488" y="1963738"/>
            <a:ext cx="179387" cy="179387"/>
          </a:xfrm>
          <a:prstGeom prst="ellipse">
            <a:avLst/>
          </a:prstGeom>
          <a:solidFill>
            <a:srgbClr val="FFFFFF"/>
          </a:solidFill>
          <a:ln w="127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2" name="椭圆 16"/>
          <p:cNvSpPr>
            <a:spLocks noChangeAspect="1"/>
          </p:cNvSpPr>
          <p:nvPr/>
        </p:nvSpPr>
        <p:spPr>
          <a:xfrm>
            <a:off x="627380" y="2933700"/>
            <a:ext cx="179388" cy="180975"/>
          </a:xfrm>
          <a:prstGeom prst="ellipse">
            <a:avLst/>
          </a:prstGeom>
          <a:solidFill>
            <a:srgbClr val="FFFFFF"/>
          </a:solidFill>
          <a:ln w="127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5133" name="组合 11"/>
          <p:cNvGrpSpPr/>
          <p:nvPr/>
        </p:nvGrpSpPr>
        <p:grpSpPr>
          <a:xfrm>
            <a:off x="723265" y="2503805"/>
            <a:ext cx="10390505" cy="431800"/>
            <a:chOff x="0" y="0"/>
            <a:chExt cx="7423604" cy="431801"/>
          </a:xfrm>
        </p:grpSpPr>
        <p:sp>
          <p:nvSpPr>
            <p:cNvPr id="5134" name="直接连接符 3"/>
            <p:cNvSpPr/>
            <p:nvPr/>
          </p:nvSpPr>
          <p:spPr>
            <a:xfrm>
              <a:off x="435202" y="0"/>
              <a:ext cx="6553200" cy="1"/>
            </a:xfrm>
            <a:prstGeom prst="line">
              <a:avLst/>
            </a:prstGeom>
            <a:ln w="12700" cap="flat" cmpd="sng">
              <a:solidFill>
                <a:srgbClr val="FFFFFF"/>
              </a:solidFill>
              <a:prstDash val="solid"/>
              <a:bevel/>
              <a:headEnd type="none" w="med" len="med"/>
              <a:tailEnd type="none" w="med" len="med"/>
            </a:ln>
          </p:spPr>
        </p:sp>
        <p:sp>
          <p:nvSpPr>
            <p:cNvPr id="5135" name="直接连接符 7"/>
            <p:cNvSpPr/>
            <p:nvPr/>
          </p:nvSpPr>
          <p:spPr>
            <a:xfrm flipH="1">
              <a:off x="0" y="1"/>
              <a:ext cx="435202" cy="431800"/>
            </a:xfrm>
            <a:prstGeom prst="line">
              <a:avLst/>
            </a:prstGeom>
            <a:ln w="12700" cap="flat" cmpd="sng">
              <a:solidFill>
                <a:srgbClr val="FFFFFF"/>
              </a:solidFill>
              <a:prstDash val="solid"/>
              <a:bevel/>
              <a:headEnd type="none" w="med" len="med"/>
              <a:tailEnd type="none" w="med" len="med"/>
            </a:ln>
          </p:spPr>
        </p:sp>
        <p:sp>
          <p:nvSpPr>
            <p:cNvPr id="5136" name="直接连接符 23"/>
            <p:cNvSpPr/>
            <p:nvPr/>
          </p:nvSpPr>
          <p:spPr>
            <a:xfrm>
              <a:off x="6988402" y="1"/>
              <a:ext cx="435202" cy="431800"/>
            </a:xfrm>
            <a:prstGeom prst="line">
              <a:avLst/>
            </a:prstGeom>
            <a:ln w="12700" cap="flat" cmpd="sng">
              <a:solidFill>
                <a:srgbClr val="FFFFFF"/>
              </a:solidFill>
              <a:prstDash val="solid"/>
              <a:bevel/>
              <a:headEnd type="none" w="med" len="med"/>
              <a:tailEnd type="none" w="med" len="med"/>
            </a:ln>
          </p:spPr>
        </p:sp>
      </p:grpSp>
      <p:sp>
        <p:nvSpPr>
          <p:cNvPr id="5137" name="直接连接符 19"/>
          <p:cNvSpPr/>
          <p:nvPr/>
        </p:nvSpPr>
        <p:spPr>
          <a:xfrm>
            <a:off x="3470275" y="2503488"/>
            <a:ext cx="1588" cy="449262"/>
          </a:xfrm>
          <a:prstGeom prst="line">
            <a:avLst/>
          </a:prstGeom>
          <a:ln w="12700" cap="flat" cmpd="sng">
            <a:solidFill>
              <a:srgbClr val="FFFFFF"/>
            </a:solidFill>
            <a:prstDash val="solid"/>
            <a:bevel/>
            <a:headEnd type="none" w="med" len="med"/>
            <a:tailEnd type="none" w="med" len="med"/>
          </a:ln>
        </p:spPr>
      </p:sp>
      <p:sp>
        <p:nvSpPr>
          <p:cNvPr id="5138" name="直接连接符 33"/>
          <p:cNvSpPr/>
          <p:nvPr/>
        </p:nvSpPr>
        <p:spPr>
          <a:xfrm>
            <a:off x="8552815" y="2501900"/>
            <a:ext cx="1905" cy="441325"/>
          </a:xfrm>
          <a:prstGeom prst="line">
            <a:avLst/>
          </a:prstGeom>
          <a:ln w="12700" cap="flat" cmpd="sng">
            <a:solidFill>
              <a:srgbClr val="FFFFFF"/>
            </a:solidFill>
            <a:prstDash val="solid"/>
            <a:bevel/>
            <a:headEnd type="none" w="med" len="med"/>
            <a:tailEnd type="none" w="med" len="med"/>
          </a:ln>
        </p:spPr>
      </p:sp>
      <p:sp>
        <p:nvSpPr>
          <p:cNvPr id="5139" name="直接连接符 34"/>
          <p:cNvSpPr/>
          <p:nvPr/>
        </p:nvSpPr>
        <p:spPr>
          <a:xfrm>
            <a:off x="6021388" y="2066925"/>
            <a:ext cx="1587" cy="449263"/>
          </a:xfrm>
          <a:prstGeom prst="line">
            <a:avLst/>
          </a:prstGeom>
          <a:ln w="12700" cap="flat" cmpd="sng">
            <a:solidFill>
              <a:srgbClr val="FFFFFF"/>
            </a:solidFill>
            <a:prstDash val="solid"/>
            <a:bevel/>
            <a:headEnd type="none" w="med" len="med"/>
            <a:tailEnd type="none" w="med" len="med"/>
          </a:ln>
        </p:spPr>
      </p:sp>
      <p:sp>
        <p:nvSpPr>
          <p:cNvPr id="5140" name="椭圆 35"/>
          <p:cNvSpPr>
            <a:spLocks noChangeAspect="1"/>
          </p:cNvSpPr>
          <p:nvPr/>
        </p:nvSpPr>
        <p:spPr>
          <a:xfrm>
            <a:off x="3381375" y="2894013"/>
            <a:ext cx="179388" cy="179387"/>
          </a:xfrm>
          <a:prstGeom prst="ellipse">
            <a:avLst/>
          </a:prstGeom>
          <a:solidFill>
            <a:srgbClr val="FFFFFF"/>
          </a:solidFill>
          <a:ln w="127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41" name="椭圆 36"/>
          <p:cNvSpPr>
            <a:spLocks noChangeAspect="1"/>
          </p:cNvSpPr>
          <p:nvPr/>
        </p:nvSpPr>
        <p:spPr>
          <a:xfrm>
            <a:off x="8463915" y="2952750"/>
            <a:ext cx="180340" cy="175895"/>
          </a:xfrm>
          <a:prstGeom prst="ellipse">
            <a:avLst/>
          </a:prstGeom>
          <a:solidFill>
            <a:srgbClr val="FFFFFF"/>
          </a:solidFill>
          <a:ln w="127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42" name="椭圆 37"/>
          <p:cNvSpPr>
            <a:spLocks noChangeAspect="1"/>
          </p:cNvSpPr>
          <p:nvPr/>
        </p:nvSpPr>
        <p:spPr>
          <a:xfrm>
            <a:off x="11029633" y="2894013"/>
            <a:ext cx="179387" cy="179387"/>
          </a:xfrm>
          <a:prstGeom prst="ellipse">
            <a:avLst/>
          </a:prstGeom>
          <a:solidFill>
            <a:srgbClr val="FFFFFF"/>
          </a:solidFill>
          <a:ln w="127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5143" name="组合 8"/>
          <p:cNvGrpSpPr>
            <a:grpSpLocks noChangeAspect="1"/>
          </p:cNvGrpSpPr>
          <p:nvPr/>
        </p:nvGrpSpPr>
        <p:grpSpPr>
          <a:xfrm>
            <a:off x="175260" y="3233738"/>
            <a:ext cx="1395413" cy="1393825"/>
            <a:chOff x="0" y="0"/>
            <a:chExt cx="1394905" cy="1394650"/>
          </a:xfrm>
        </p:grpSpPr>
        <p:sp>
          <p:nvSpPr>
            <p:cNvPr id="5144" name="弧形 44"/>
            <p:cNvSpPr>
              <a:spLocks noChangeAspect="1"/>
            </p:cNvSpPr>
            <p:nvPr/>
          </p:nvSpPr>
          <p:spPr>
            <a:xfrm>
              <a:off x="11994" y="0"/>
              <a:ext cx="1382911" cy="1382911"/>
            </a:xfrm>
            <a:custGeom>
              <a:avLst/>
              <a:gdLst>
                <a:gd name="txL" fmla="*/ 0 w 1382911"/>
                <a:gd name="txT" fmla="*/ 0 h 1382911"/>
                <a:gd name="txR" fmla="*/ 1382911 w 1382911"/>
                <a:gd name="txB" fmla="*/ 1382911 h 1382911"/>
              </a:gdLst>
              <a:ahLst/>
              <a:cxnLst/>
              <a:rect l="txL" t="txT" r="txR" b="txB"/>
              <a:pathLst>
                <a:path w="1382911" h="1382911" stroke="0">
                  <a:moveTo>
                    <a:pt x="54461" y="960432"/>
                  </a:moveTo>
                  <a:arcTo wR="691455" hR="691455" stAng="-12173543" swAng="15657691"/>
                  <a:lnTo>
                    <a:pt x="691455" y="691455"/>
                  </a:lnTo>
                  <a:close/>
                </a:path>
                <a:path w="1382911" h="1382911" fill="none">
                  <a:moveTo>
                    <a:pt x="54461" y="960432"/>
                  </a:moveTo>
                  <a:arcTo wR="691455" hR="691455" stAng="-12173543" swAng="15657691"/>
                </a:path>
              </a:pathLst>
            </a:custGeom>
            <a:noFill/>
            <a:ln w="12700" cap="flat" cmpd="sng">
              <a:solidFill>
                <a:srgbClr val="FFFFFF"/>
              </a:solidFill>
              <a:prstDash val="solid"/>
              <a:bevel/>
              <a:headEnd type="none" w="med" len="med"/>
              <a:tailEnd type="none" w="med" len="med"/>
            </a:ln>
          </p:spPr>
          <p:txBody>
            <a:bodyPr anchor="ctr"/>
            <a:p>
              <a:pPr lvl="0" algn="ctr">
                <a:lnSpc>
                  <a:spcPct val="100000"/>
                </a:lnSpc>
              </a:pPr>
              <a:endParaRPr>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5145" name="弧形 45"/>
            <p:cNvSpPr>
              <a:spLocks noChangeAspect="1"/>
            </p:cNvSpPr>
            <p:nvPr/>
          </p:nvSpPr>
          <p:spPr>
            <a:xfrm>
              <a:off x="0" y="11739"/>
              <a:ext cx="1382911" cy="1382911"/>
            </a:xfrm>
            <a:custGeom>
              <a:avLst/>
              <a:gdLst>
                <a:gd name="txL" fmla="*/ 0 w 1382911"/>
                <a:gd name="txT" fmla="*/ 0 h 1382911"/>
                <a:gd name="txR" fmla="*/ 1382911 w 1382911"/>
                <a:gd name="txB" fmla="*/ 1382911 h 1382911"/>
              </a:gdLst>
              <a:ahLst/>
              <a:cxnLst/>
              <a:rect l="txL" t="txT" r="txR" b="txB"/>
              <a:pathLst>
                <a:path w="1382911" h="1382911" stroke="0">
                  <a:moveTo>
                    <a:pt x="843337" y="1366023"/>
                  </a:moveTo>
                  <a:arcTo wR="691455" hR="691455" stAng="-16961325" swAng="3909726"/>
                  <a:lnTo>
                    <a:pt x="691455" y="691455"/>
                  </a:lnTo>
                  <a:close/>
                </a:path>
                <a:path w="1382911" h="1382911" fill="none">
                  <a:moveTo>
                    <a:pt x="843337" y="1366023"/>
                  </a:moveTo>
                  <a:arcTo wR="691455" hR="691455" stAng="-16961325" swAng="3909726"/>
                </a:path>
              </a:pathLst>
            </a:custGeom>
            <a:noFill/>
            <a:ln w="12700" cap="flat" cmpd="sng">
              <a:solidFill>
                <a:srgbClr val="FFFFFF"/>
              </a:solidFill>
              <a:prstDash val="solid"/>
              <a:bevel/>
              <a:headEnd type="none" w="med" len="med"/>
              <a:tailEnd type="none" w="med" len="med"/>
            </a:ln>
          </p:spPr>
          <p:txBody>
            <a:bodyPr anchor="ctr"/>
            <a:p>
              <a:pPr lvl="0" algn="ctr">
                <a:lnSpc>
                  <a:spcPct val="100000"/>
                </a:lnSpc>
              </a:pPr>
              <a:endParaRPr>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5146" name="组合 6"/>
          <p:cNvGrpSpPr>
            <a:grpSpLocks noChangeAspect="1"/>
          </p:cNvGrpSpPr>
          <p:nvPr/>
        </p:nvGrpSpPr>
        <p:grpSpPr>
          <a:xfrm rot="2400000">
            <a:off x="418148" y="3487738"/>
            <a:ext cx="885825" cy="909637"/>
            <a:chOff x="0" y="0"/>
            <a:chExt cx="886021" cy="910530"/>
          </a:xfrm>
        </p:grpSpPr>
        <p:sp>
          <p:nvSpPr>
            <p:cNvPr id="5147" name="弧形 38"/>
            <p:cNvSpPr>
              <a:spLocks noChangeAspect="1"/>
            </p:cNvSpPr>
            <p:nvPr/>
          </p:nvSpPr>
          <p:spPr>
            <a:xfrm rot="994705">
              <a:off x="101221" y="125730"/>
              <a:ext cx="784800" cy="784800"/>
            </a:xfrm>
            <a:custGeom>
              <a:avLst/>
              <a:gdLst>
                <a:gd name="txL" fmla="*/ 0 w 784800"/>
                <a:gd name="txT" fmla="*/ 0 h 784800"/>
                <a:gd name="txR" fmla="*/ 784800 w 784800"/>
                <a:gd name="txB" fmla="*/ 784800 h 784800"/>
              </a:gdLst>
              <a:ahLst/>
              <a:cxnLst/>
              <a:rect l="txL" t="txT" r="txR" b="txB"/>
              <a:pathLst>
                <a:path w="784800" h="784800" stroke="0">
                  <a:moveTo>
                    <a:pt x="784473" y="376406"/>
                  </a:moveTo>
                  <a:arcTo wR="392400" hR="392400" stAng="-140151" swAng="4293984"/>
                  <a:lnTo>
                    <a:pt x="392400" y="392400"/>
                  </a:lnTo>
                  <a:close/>
                </a:path>
                <a:path w="784800" h="784800" fill="none">
                  <a:moveTo>
                    <a:pt x="784473" y="376406"/>
                  </a:moveTo>
                  <a:arcTo wR="392400" hR="392400" stAng="-140151" swAng="4293984"/>
                </a:path>
              </a:pathLst>
            </a:custGeom>
            <a:noFill/>
            <a:ln w="171450" cap="flat" cmpd="sng">
              <a:solidFill>
                <a:srgbClr val="FFFFFF">
                  <a:alpha val="50000"/>
                </a:srgbClr>
              </a:solidFill>
              <a:prstDash val="solid"/>
              <a:bevel/>
              <a:headEnd type="none" w="med" len="med"/>
              <a:tailEnd type="none" w="med" len="med"/>
            </a:ln>
          </p:spPr>
          <p:txBody>
            <a:bodyPr anchor="ctr"/>
            <a:p>
              <a:pPr lvl="0" algn="ctr">
                <a:lnSpc>
                  <a:spcPct val="100000"/>
                </a:lnSpc>
              </a:pPr>
              <a:endParaRPr>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5148" name="弧形 47"/>
            <p:cNvSpPr>
              <a:spLocks noChangeAspect="1"/>
            </p:cNvSpPr>
            <p:nvPr/>
          </p:nvSpPr>
          <p:spPr>
            <a:xfrm rot="1516979">
              <a:off x="0" y="0"/>
              <a:ext cx="783253" cy="783253"/>
            </a:xfrm>
            <a:custGeom>
              <a:avLst/>
              <a:gdLst>
                <a:gd name="txL" fmla="*/ 0 w 783253"/>
                <a:gd name="txT" fmla="*/ 0 h 783253"/>
                <a:gd name="txR" fmla="*/ 783253 w 783253"/>
                <a:gd name="txB" fmla="*/ 783253 h 783253"/>
              </a:gdLst>
              <a:ahLst/>
              <a:cxnLst/>
              <a:rect l="txL" t="txT" r="txR" b="txB"/>
              <a:pathLst>
                <a:path w="783253" h="783253" stroke="0">
                  <a:moveTo>
                    <a:pt x="65538" y="608508"/>
                  </a:moveTo>
                  <a:arcTo wR="391626" hR="391626" stAng="-12817684" swAng="7352704"/>
                  <a:lnTo>
                    <a:pt x="391626" y="391626"/>
                  </a:lnTo>
                  <a:close/>
                </a:path>
                <a:path w="783253" h="783253" fill="none">
                  <a:moveTo>
                    <a:pt x="65538" y="608508"/>
                  </a:moveTo>
                  <a:arcTo wR="391626" hR="391626" stAng="-12817684" swAng="7352704"/>
                </a:path>
              </a:pathLst>
            </a:custGeom>
            <a:noFill/>
            <a:ln w="171450" cap="flat" cmpd="sng">
              <a:solidFill>
                <a:srgbClr val="FFFFFF">
                  <a:alpha val="50000"/>
                </a:srgbClr>
              </a:solidFill>
              <a:prstDash val="solid"/>
              <a:bevel/>
              <a:headEnd type="none" w="med" len="med"/>
              <a:tailEnd type="none" w="med" len="med"/>
            </a:ln>
          </p:spPr>
          <p:txBody>
            <a:bodyPr anchor="ctr"/>
            <a:p>
              <a:pPr lvl="0" algn="ctr">
                <a:lnSpc>
                  <a:spcPct val="100000"/>
                </a:lnSpc>
              </a:pPr>
              <a:endParaRPr>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5149" name="组合 1"/>
          <p:cNvGrpSpPr/>
          <p:nvPr/>
        </p:nvGrpSpPr>
        <p:grpSpPr>
          <a:xfrm>
            <a:off x="627380" y="3684588"/>
            <a:ext cx="503238" cy="503237"/>
            <a:chOff x="-1217605" y="0"/>
            <a:chExt cx="503366" cy="503366"/>
          </a:xfrm>
        </p:grpSpPr>
        <p:sp>
          <p:nvSpPr>
            <p:cNvPr id="5150" name="椭圆 46"/>
            <p:cNvSpPr/>
            <p:nvPr/>
          </p:nvSpPr>
          <p:spPr>
            <a:xfrm>
              <a:off x="-1217605" y="0"/>
              <a:ext cx="503366" cy="503366"/>
            </a:xfrm>
            <a:prstGeom prst="ellipse">
              <a:avLst/>
            </a:prstGeom>
            <a:solidFill>
              <a:srgbClr val="FFFFFF">
                <a:alpha val="39999"/>
              </a:srgbClr>
            </a:solidFill>
            <a:ln w="63500" cap="flat" cmpd="sng">
              <a:solidFill>
                <a:srgbClr val="FFFFFF">
                  <a:alpha val="79999"/>
                </a:srgbClr>
              </a:solidFill>
              <a:prstDash val="solid"/>
              <a:bevel/>
              <a:headEnd type="none" w="med" len="med"/>
              <a:tailEnd type="none" w="med" len="med"/>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51" name="TextBox 16"/>
            <p:cNvSpPr/>
            <p:nvPr/>
          </p:nvSpPr>
          <p:spPr>
            <a:xfrm>
              <a:off x="-1122403" y="51628"/>
              <a:ext cx="408164" cy="400110"/>
            </a:xfrm>
            <a:prstGeom prst="rect">
              <a:avLst/>
            </a:prstGeom>
            <a:noFill/>
            <a:ln w="9525">
              <a:noFill/>
            </a:ln>
          </p:spPr>
          <p:txBody>
            <a:bodyPr wrap="square">
              <a:spAutoFit/>
            </a:bodyPr>
            <a:p>
              <a:pPr lvl="0" eaLnBrk="1" hangingPunct="1">
                <a:lnSpc>
                  <a:spcPct val="100000"/>
                </a:lnSpc>
              </a:pPr>
              <a:r>
                <a:rPr lang="en-US" altLang="x-none" sz="20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1</a:t>
              </a:r>
              <a:endParaRPr lang="zh-CN" altLang="en-US" sz="20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nvGrpSpPr>
          <p:cNvPr id="5152" name="组合 9"/>
          <p:cNvGrpSpPr>
            <a:grpSpLocks noChangeAspect="1"/>
          </p:cNvGrpSpPr>
          <p:nvPr/>
        </p:nvGrpSpPr>
        <p:grpSpPr>
          <a:xfrm>
            <a:off x="2760663" y="3233738"/>
            <a:ext cx="1395412" cy="1393825"/>
            <a:chOff x="0" y="0"/>
            <a:chExt cx="1394905" cy="1394650"/>
          </a:xfrm>
        </p:grpSpPr>
        <p:sp>
          <p:nvSpPr>
            <p:cNvPr id="5153" name="弧形 52"/>
            <p:cNvSpPr>
              <a:spLocks noChangeAspect="1"/>
            </p:cNvSpPr>
            <p:nvPr/>
          </p:nvSpPr>
          <p:spPr>
            <a:xfrm>
              <a:off x="11994" y="0"/>
              <a:ext cx="1382911" cy="1382911"/>
            </a:xfrm>
            <a:custGeom>
              <a:avLst/>
              <a:gdLst>
                <a:gd name="txL" fmla="*/ 0 w 1382911"/>
                <a:gd name="txT" fmla="*/ 0 h 1382911"/>
                <a:gd name="txR" fmla="*/ 1382911 w 1382911"/>
                <a:gd name="txB" fmla="*/ 1382911 h 1382911"/>
              </a:gdLst>
              <a:ahLst/>
              <a:cxnLst/>
              <a:rect l="txL" t="txT" r="txR" b="txB"/>
              <a:pathLst>
                <a:path w="1382911" h="1382911" stroke="0">
                  <a:moveTo>
                    <a:pt x="54461" y="960432"/>
                  </a:moveTo>
                  <a:arcTo wR="691455" hR="691455" stAng="-12173543" swAng="7274700"/>
                  <a:lnTo>
                    <a:pt x="691455" y="691455"/>
                  </a:lnTo>
                  <a:close/>
                </a:path>
                <a:path w="1382911" h="1382911" fill="none">
                  <a:moveTo>
                    <a:pt x="54461" y="960432"/>
                  </a:moveTo>
                  <a:arcTo wR="691455" hR="691455" stAng="-12173543" swAng="7274700"/>
                </a:path>
              </a:pathLst>
            </a:custGeom>
            <a:noFill/>
            <a:ln w="12700" cap="flat" cmpd="sng">
              <a:solidFill>
                <a:srgbClr val="FFFFFF"/>
              </a:solidFill>
              <a:prstDash val="solid"/>
              <a:bevel/>
              <a:headEnd type="none" w="med" len="med"/>
              <a:tailEnd type="none" w="med" len="med"/>
            </a:ln>
          </p:spPr>
          <p:txBody>
            <a:bodyPr anchor="ctr"/>
            <a:p>
              <a:pPr lvl="0" algn="ctr">
                <a:lnSpc>
                  <a:spcPct val="100000"/>
                </a:lnSpc>
              </a:pPr>
              <a:endParaRPr>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5154" name="弧形 53"/>
            <p:cNvSpPr>
              <a:spLocks noChangeAspect="1"/>
            </p:cNvSpPr>
            <p:nvPr/>
          </p:nvSpPr>
          <p:spPr>
            <a:xfrm>
              <a:off x="0" y="11739"/>
              <a:ext cx="1382911" cy="1382911"/>
            </a:xfrm>
            <a:custGeom>
              <a:avLst/>
              <a:gdLst>
                <a:gd name="txL" fmla="*/ 0 w 1382911"/>
                <a:gd name="txT" fmla="*/ 0 h 1382911"/>
                <a:gd name="txR" fmla="*/ 1382911 w 1382911"/>
                <a:gd name="txB" fmla="*/ 1382911 h 1382911"/>
              </a:gdLst>
              <a:ahLst/>
              <a:cxnLst/>
              <a:rect l="txL" t="txT" r="txR" b="txB"/>
              <a:pathLst>
                <a:path w="1382911" h="1382911" stroke="0">
                  <a:moveTo>
                    <a:pt x="955860" y="52549"/>
                  </a:moveTo>
                  <a:arcTo wR="691455" hR="691455" stAng="-4051098" swAng="11705898"/>
                  <a:lnTo>
                    <a:pt x="691455" y="691455"/>
                  </a:lnTo>
                  <a:close/>
                </a:path>
                <a:path w="1382911" h="1382911" fill="none">
                  <a:moveTo>
                    <a:pt x="955860" y="52549"/>
                  </a:moveTo>
                  <a:arcTo wR="691455" hR="691455" stAng="-4051098" swAng="11705898"/>
                </a:path>
              </a:pathLst>
            </a:custGeom>
            <a:noFill/>
            <a:ln w="12700" cap="flat" cmpd="sng">
              <a:solidFill>
                <a:srgbClr val="FFFFFF"/>
              </a:solidFill>
              <a:prstDash val="solid"/>
              <a:bevel/>
              <a:headEnd type="none" w="med" len="med"/>
              <a:tailEnd type="none" w="med" len="med"/>
            </a:ln>
          </p:spPr>
          <p:txBody>
            <a:bodyPr anchor="ctr"/>
            <a:p>
              <a:pPr lvl="0" algn="ctr">
                <a:lnSpc>
                  <a:spcPct val="100000"/>
                </a:lnSpc>
              </a:pPr>
              <a:endParaRPr>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5155" name="组合 17"/>
          <p:cNvGrpSpPr>
            <a:grpSpLocks noChangeAspect="1"/>
          </p:cNvGrpSpPr>
          <p:nvPr/>
        </p:nvGrpSpPr>
        <p:grpSpPr>
          <a:xfrm rot="21120000">
            <a:off x="3046413" y="3459163"/>
            <a:ext cx="785812" cy="981075"/>
            <a:chOff x="0" y="0"/>
            <a:chExt cx="786005" cy="981970"/>
          </a:xfrm>
        </p:grpSpPr>
        <p:sp>
          <p:nvSpPr>
            <p:cNvPr id="5156" name="弧形 51"/>
            <p:cNvSpPr>
              <a:spLocks noChangeAspect="1"/>
            </p:cNvSpPr>
            <p:nvPr/>
          </p:nvSpPr>
          <p:spPr>
            <a:xfrm rot="4208376">
              <a:off x="1205" y="197170"/>
              <a:ext cx="784800" cy="784800"/>
            </a:xfrm>
            <a:custGeom>
              <a:avLst/>
              <a:gdLst>
                <a:gd name="txL" fmla="*/ 0 w 784800"/>
                <a:gd name="txT" fmla="*/ 0 h 784800"/>
                <a:gd name="txR" fmla="*/ 784800 w 784800"/>
                <a:gd name="txB" fmla="*/ 784800 h 784800"/>
              </a:gdLst>
              <a:ahLst/>
              <a:cxnLst/>
              <a:rect l="txL" t="txT" r="txR" b="txB"/>
              <a:pathLst>
                <a:path w="784800" h="784800" stroke="0">
                  <a:moveTo>
                    <a:pt x="784473" y="376406"/>
                  </a:moveTo>
                  <a:arcTo wR="392400" hR="392400" stAng="-140151" swAng="4293984"/>
                  <a:lnTo>
                    <a:pt x="392400" y="392400"/>
                  </a:lnTo>
                  <a:close/>
                </a:path>
                <a:path w="784800" h="784800" fill="none">
                  <a:moveTo>
                    <a:pt x="784473" y="376406"/>
                  </a:moveTo>
                  <a:arcTo wR="392400" hR="392400" stAng="-140151" swAng="4293984"/>
                </a:path>
              </a:pathLst>
            </a:custGeom>
            <a:noFill/>
            <a:ln w="171450" cap="flat" cmpd="sng">
              <a:solidFill>
                <a:srgbClr val="FFFFFF">
                  <a:alpha val="50000"/>
                </a:srgbClr>
              </a:solidFill>
              <a:prstDash val="solid"/>
              <a:bevel/>
              <a:headEnd type="none" w="med" len="med"/>
              <a:tailEnd type="none" w="med" len="med"/>
            </a:ln>
          </p:spPr>
          <p:txBody>
            <a:bodyPr anchor="ctr"/>
            <a:p>
              <a:pPr lvl="0" algn="ctr">
                <a:lnSpc>
                  <a:spcPct val="100000"/>
                </a:lnSpc>
              </a:pPr>
              <a:endParaRPr>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5157" name="弧形 55"/>
            <p:cNvSpPr>
              <a:spLocks noChangeAspect="1"/>
            </p:cNvSpPr>
            <p:nvPr/>
          </p:nvSpPr>
          <p:spPr>
            <a:xfrm rot="3502640">
              <a:off x="0" y="0"/>
              <a:ext cx="783253" cy="783253"/>
            </a:xfrm>
            <a:custGeom>
              <a:avLst/>
              <a:gdLst>
                <a:gd name="txL" fmla="*/ 0 w 783253"/>
                <a:gd name="txT" fmla="*/ 0 h 783253"/>
                <a:gd name="txR" fmla="*/ 783253 w 783253"/>
                <a:gd name="txB" fmla="*/ 783253 h 783253"/>
              </a:gdLst>
              <a:ahLst/>
              <a:cxnLst/>
              <a:rect l="txL" t="txT" r="txR" b="txB"/>
              <a:pathLst>
                <a:path w="783253" h="783253" stroke="0">
                  <a:moveTo>
                    <a:pt x="65538" y="608508"/>
                  </a:moveTo>
                  <a:arcTo wR="391626" hR="391626" stAng="-12817684" swAng="7352704"/>
                  <a:lnTo>
                    <a:pt x="391626" y="391626"/>
                  </a:lnTo>
                  <a:close/>
                </a:path>
                <a:path w="783253" h="783253" fill="none">
                  <a:moveTo>
                    <a:pt x="65538" y="608508"/>
                  </a:moveTo>
                  <a:arcTo wR="391626" hR="391626" stAng="-12817684" swAng="7352704"/>
                </a:path>
              </a:pathLst>
            </a:custGeom>
            <a:noFill/>
            <a:ln w="171450" cap="flat" cmpd="sng">
              <a:solidFill>
                <a:srgbClr val="FFFFFF">
                  <a:alpha val="50000"/>
                </a:srgbClr>
              </a:solidFill>
              <a:prstDash val="solid"/>
              <a:bevel/>
              <a:headEnd type="none" w="med" len="med"/>
              <a:tailEnd type="none" w="med" len="med"/>
            </a:ln>
          </p:spPr>
          <p:txBody>
            <a:bodyPr anchor="ctr"/>
            <a:p>
              <a:pPr lvl="0" algn="ctr">
                <a:lnSpc>
                  <a:spcPct val="100000"/>
                </a:lnSpc>
              </a:pPr>
              <a:endParaRPr>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5158" name="组合 2"/>
          <p:cNvGrpSpPr/>
          <p:nvPr/>
        </p:nvGrpSpPr>
        <p:grpSpPr>
          <a:xfrm>
            <a:off x="3200400" y="3684588"/>
            <a:ext cx="617538" cy="503237"/>
            <a:chOff x="0" y="0"/>
            <a:chExt cx="616984" cy="503366"/>
          </a:xfrm>
        </p:grpSpPr>
        <p:sp>
          <p:nvSpPr>
            <p:cNvPr id="5159" name="椭圆 54"/>
            <p:cNvSpPr/>
            <p:nvPr/>
          </p:nvSpPr>
          <p:spPr>
            <a:xfrm>
              <a:off x="0" y="0"/>
              <a:ext cx="503366" cy="503366"/>
            </a:xfrm>
            <a:prstGeom prst="ellipse">
              <a:avLst/>
            </a:prstGeom>
            <a:solidFill>
              <a:srgbClr val="FFFFFF">
                <a:alpha val="39999"/>
              </a:srgbClr>
            </a:solidFill>
            <a:ln w="63500" cap="flat" cmpd="sng">
              <a:solidFill>
                <a:srgbClr val="FFFFFF">
                  <a:alpha val="79999"/>
                </a:srgbClr>
              </a:solidFill>
              <a:prstDash val="solid"/>
              <a:bevel/>
              <a:headEnd type="none" w="med" len="med"/>
              <a:tailEnd type="none" w="med" len="med"/>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60" name="TextBox 16"/>
            <p:cNvSpPr/>
            <p:nvPr/>
          </p:nvSpPr>
          <p:spPr>
            <a:xfrm>
              <a:off x="95202" y="51628"/>
              <a:ext cx="521782" cy="400110"/>
            </a:xfrm>
            <a:prstGeom prst="rect">
              <a:avLst/>
            </a:prstGeom>
            <a:noFill/>
            <a:ln w="9525">
              <a:noFill/>
            </a:ln>
          </p:spPr>
          <p:txBody>
            <a:bodyPr wrap="square">
              <a:spAutoFit/>
            </a:bodyPr>
            <a:p>
              <a:pPr lvl="0" eaLnBrk="1" hangingPunct="1">
                <a:lnSpc>
                  <a:spcPct val="100000"/>
                </a:lnSpc>
              </a:pPr>
              <a:r>
                <a:rPr lang="en-US" altLang="x-none" sz="20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2</a:t>
              </a:r>
              <a:endParaRPr lang="zh-CN" altLang="en-US" sz="20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nvGrpSpPr>
          <p:cNvPr id="5161" name="组合 10"/>
          <p:cNvGrpSpPr>
            <a:grpSpLocks noChangeAspect="1"/>
          </p:cNvGrpSpPr>
          <p:nvPr/>
        </p:nvGrpSpPr>
        <p:grpSpPr>
          <a:xfrm>
            <a:off x="5278755" y="3241040"/>
            <a:ext cx="1407160" cy="1368425"/>
            <a:chOff x="0" y="0"/>
            <a:chExt cx="1394905" cy="1394650"/>
          </a:xfrm>
        </p:grpSpPr>
        <p:sp>
          <p:nvSpPr>
            <p:cNvPr id="5162" name="弧形 58"/>
            <p:cNvSpPr>
              <a:spLocks noChangeAspect="1"/>
            </p:cNvSpPr>
            <p:nvPr/>
          </p:nvSpPr>
          <p:spPr>
            <a:xfrm>
              <a:off x="11994" y="0"/>
              <a:ext cx="1382911" cy="1382911"/>
            </a:xfrm>
            <a:custGeom>
              <a:avLst/>
              <a:gdLst>
                <a:gd name="txL" fmla="*/ 0 w 1382911"/>
                <a:gd name="txT" fmla="*/ 0 h 1382911"/>
                <a:gd name="txR" fmla="*/ 1382911 w 1382911"/>
                <a:gd name="txB" fmla="*/ 1382911 h 1382911"/>
              </a:gdLst>
              <a:ahLst/>
              <a:cxnLst/>
              <a:rect l="txL" t="txT" r="txR" b="txB"/>
              <a:pathLst>
                <a:path w="1382911" h="1382911" stroke="0">
                  <a:moveTo>
                    <a:pt x="108566" y="319499"/>
                  </a:moveTo>
                  <a:arcTo wR="691455" hR="691455" stAng="-8847424" swAng="8512998"/>
                  <a:lnTo>
                    <a:pt x="691455" y="691455"/>
                  </a:lnTo>
                  <a:close/>
                </a:path>
                <a:path w="1382911" h="1382911" fill="none">
                  <a:moveTo>
                    <a:pt x="108566" y="319499"/>
                  </a:moveTo>
                  <a:arcTo wR="691455" hR="691455" stAng="-8847424" swAng="8512998"/>
                </a:path>
              </a:pathLst>
            </a:custGeom>
            <a:noFill/>
            <a:ln w="12700" cap="flat" cmpd="sng">
              <a:solidFill>
                <a:srgbClr val="FFFFFF"/>
              </a:solidFill>
              <a:prstDash val="solid"/>
              <a:bevel/>
              <a:headEnd type="none" w="med" len="med"/>
              <a:tailEnd type="none" w="med" len="med"/>
            </a:ln>
          </p:spPr>
          <p:txBody>
            <a:bodyPr anchor="ctr"/>
            <a:p>
              <a:pPr lvl="0" algn="ctr">
                <a:lnSpc>
                  <a:spcPct val="100000"/>
                </a:lnSpc>
              </a:pPr>
              <a:endParaRPr>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5163" name="弧形 59"/>
            <p:cNvSpPr>
              <a:spLocks noChangeAspect="1"/>
            </p:cNvSpPr>
            <p:nvPr/>
          </p:nvSpPr>
          <p:spPr>
            <a:xfrm>
              <a:off x="0" y="11739"/>
              <a:ext cx="1382911" cy="1382911"/>
            </a:xfrm>
            <a:custGeom>
              <a:avLst/>
              <a:gdLst>
                <a:gd name="txL" fmla="*/ 0 w 1382911"/>
                <a:gd name="txT" fmla="*/ 0 h 1382911"/>
                <a:gd name="txR" fmla="*/ 1382911 w 1382911"/>
                <a:gd name="txB" fmla="*/ 1382911 h 1382911"/>
              </a:gdLst>
              <a:ahLst/>
              <a:cxnLst/>
              <a:rect l="txL" t="txT" r="txR" b="txB"/>
              <a:pathLst>
                <a:path w="1382911" h="1382911" stroke="0">
                  <a:moveTo>
                    <a:pt x="1372116" y="813157"/>
                  </a:moveTo>
                  <a:arcTo wR="691455" hR="691455" stAng="-20991758" swAng="11035253"/>
                  <a:lnTo>
                    <a:pt x="691455" y="691455"/>
                  </a:lnTo>
                  <a:close/>
                </a:path>
                <a:path w="1382911" h="1382911" fill="none">
                  <a:moveTo>
                    <a:pt x="1372116" y="813157"/>
                  </a:moveTo>
                  <a:arcTo wR="691455" hR="691455" stAng="-20991758" swAng="11035253"/>
                </a:path>
              </a:pathLst>
            </a:custGeom>
            <a:noFill/>
            <a:ln w="12700" cap="flat" cmpd="sng">
              <a:solidFill>
                <a:srgbClr val="FFFFFF"/>
              </a:solidFill>
              <a:prstDash val="solid"/>
              <a:bevel/>
              <a:headEnd type="none" w="med" len="med"/>
              <a:tailEnd type="none" w="med" len="med"/>
            </a:ln>
          </p:spPr>
          <p:txBody>
            <a:bodyPr anchor="ctr"/>
            <a:p>
              <a:pPr lvl="0" algn="ctr">
                <a:lnSpc>
                  <a:spcPct val="100000"/>
                </a:lnSpc>
              </a:pPr>
              <a:endParaRPr>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5164" name="组合 13"/>
          <p:cNvGrpSpPr>
            <a:grpSpLocks noChangeAspect="1"/>
          </p:cNvGrpSpPr>
          <p:nvPr/>
        </p:nvGrpSpPr>
        <p:grpSpPr>
          <a:xfrm>
            <a:off x="5564505" y="3466465"/>
            <a:ext cx="820420" cy="977265"/>
            <a:chOff x="0" y="0"/>
            <a:chExt cx="814141" cy="996038"/>
          </a:xfrm>
        </p:grpSpPr>
        <p:sp>
          <p:nvSpPr>
            <p:cNvPr id="5165" name="弧形 57"/>
            <p:cNvSpPr>
              <a:spLocks noChangeAspect="1"/>
            </p:cNvSpPr>
            <p:nvPr/>
          </p:nvSpPr>
          <p:spPr>
            <a:xfrm rot="5831310">
              <a:off x="29341" y="211238"/>
              <a:ext cx="784800" cy="784800"/>
            </a:xfrm>
            <a:custGeom>
              <a:avLst/>
              <a:gdLst>
                <a:gd name="txL" fmla="*/ 0 w 784800"/>
                <a:gd name="txT" fmla="*/ 0 h 784800"/>
                <a:gd name="txR" fmla="*/ 784800 w 784800"/>
                <a:gd name="txB" fmla="*/ 784800 h 784800"/>
              </a:gdLst>
              <a:ahLst/>
              <a:cxnLst/>
              <a:rect l="txL" t="txT" r="txR" b="txB"/>
              <a:pathLst>
                <a:path w="784800" h="784800" stroke="0">
                  <a:moveTo>
                    <a:pt x="578760" y="47077"/>
                  </a:moveTo>
                  <a:arcTo wR="392400" hR="392400" stAng="-3698735" swAng="5926530"/>
                  <a:lnTo>
                    <a:pt x="392400" y="392400"/>
                  </a:lnTo>
                  <a:close/>
                </a:path>
                <a:path w="784800" h="784800" fill="none">
                  <a:moveTo>
                    <a:pt x="578760" y="47077"/>
                  </a:moveTo>
                  <a:arcTo wR="392400" hR="392400" stAng="-3698735" swAng="5926530"/>
                </a:path>
              </a:pathLst>
            </a:custGeom>
            <a:noFill/>
            <a:ln w="171450" cap="flat" cmpd="sng">
              <a:solidFill>
                <a:srgbClr val="FFFFFF">
                  <a:alpha val="50000"/>
                </a:srgbClr>
              </a:solidFill>
              <a:prstDash val="solid"/>
              <a:bevel/>
              <a:headEnd type="none" w="med" len="med"/>
              <a:tailEnd type="none" w="med" len="med"/>
            </a:ln>
          </p:spPr>
          <p:txBody>
            <a:bodyPr anchor="ctr"/>
            <a:p>
              <a:pPr lvl="0" algn="ctr">
                <a:lnSpc>
                  <a:spcPct val="100000"/>
                </a:lnSpc>
              </a:pPr>
              <a:endParaRPr>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5166" name="弧形 61"/>
            <p:cNvSpPr>
              <a:spLocks noChangeAspect="1"/>
            </p:cNvSpPr>
            <p:nvPr/>
          </p:nvSpPr>
          <p:spPr>
            <a:xfrm rot="3502640">
              <a:off x="0" y="0"/>
              <a:ext cx="783253" cy="783253"/>
            </a:xfrm>
            <a:custGeom>
              <a:avLst/>
              <a:gdLst>
                <a:gd name="txL" fmla="*/ 0 w 783253"/>
                <a:gd name="txT" fmla="*/ 0 h 783253"/>
                <a:gd name="txR" fmla="*/ 783253 w 783253"/>
                <a:gd name="txB" fmla="*/ 783253 h 783253"/>
              </a:gdLst>
              <a:ahLst/>
              <a:cxnLst/>
              <a:rect l="txL" t="txT" r="txR" b="txB"/>
              <a:pathLst>
                <a:path w="783253" h="783253" stroke="0">
                  <a:moveTo>
                    <a:pt x="65538" y="608508"/>
                  </a:moveTo>
                  <a:arcTo wR="391626" hR="391626" stAng="-12817684" swAng="5777558"/>
                  <a:lnTo>
                    <a:pt x="391626" y="391626"/>
                  </a:lnTo>
                  <a:close/>
                </a:path>
                <a:path w="783253" h="783253" fill="none">
                  <a:moveTo>
                    <a:pt x="65538" y="608508"/>
                  </a:moveTo>
                  <a:arcTo wR="391626" hR="391626" stAng="-12817684" swAng="5777558"/>
                </a:path>
              </a:pathLst>
            </a:custGeom>
            <a:noFill/>
            <a:ln w="171450" cap="flat" cmpd="sng">
              <a:solidFill>
                <a:srgbClr val="FFFFFF">
                  <a:alpha val="50000"/>
                </a:srgbClr>
              </a:solidFill>
              <a:prstDash val="solid"/>
              <a:bevel/>
              <a:headEnd type="none" w="med" len="med"/>
              <a:tailEnd type="none" w="med" len="med"/>
            </a:ln>
          </p:spPr>
          <p:txBody>
            <a:bodyPr anchor="ctr"/>
            <a:p>
              <a:pPr lvl="0" algn="ctr">
                <a:lnSpc>
                  <a:spcPct val="100000"/>
                </a:lnSpc>
              </a:pPr>
              <a:endParaRPr>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5167" name="组合 4"/>
          <p:cNvGrpSpPr/>
          <p:nvPr/>
        </p:nvGrpSpPr>
        <p:grpSpPr>
          <a:xfrm>
            <a:off x="5718810" y="3691890"/>
            <a:ext cx="591185" cy="494030"/>
            <a:chOff x="0" y="0"/>
            <a:chExt cx="616984" cy="503366"/>
          </a:xfrm>
        </p:grpSpPr>
        <p:sp>
          <p:nvSpPr>
            <p:cNvPr id="5168" name="椭圆 60"/>
            <p:cNvSpPr/>
            <p:nvPr/>
          </p:nvSpPr>
          <p:spPr>
            <a:xfrm>
              <a:off x="0" y="0"/>
              <a:ext cx="503366" cy="503366"/>
            </a:xfrm>
            <a:prstGeom prst="ellipse">
              <a:avLst/>
            </a:prstGeom>
            <a:solidFill>
              <a:srgbClr val="FFFFFF">
                <a:alpha val="39999"/>
              </a:srgbClr>
            </a:solidFill>
            <a:ln w="63500" cap="flat" cmpd="sng">
              <a:solidFill>
                <a:srgbClr val="FFFFFF">
                  <a:alpha val="79999"/>
                </a:srgbClr>
              </a:solidFill>
              <a:prstDash val="solid"/>
              <a:bevel/>
              <a:headEnd type="none" w="med" len="med"/>
              <a:tailEnd type="none" w="med" len="med"/>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69" name="TextBox 16"/>
            <p:cNvSpPr/>
            <p:nvPr/>
          </p:nvSpPr>
          <p:spPr>
            <a:xfrm>
              <a:off x="95202" y="51628"/>
              <a:ext cx="521782" cy="425726"/>
            </a:xfrm>
            <a:prstGeom prst="rect">
              <a:avLst/>
            </a:prstGeom>
            <a:noFill/>
            <a:ln w="9525">
              <a:noFill/>
            </a:ln>
          </p:spPr>
          <p:txBody>
            <a:bodyPr wrap="square">
              <a:spAutoFit/>
            </a:bodyPr>
            <a:p>
              <a:pPr lvl="0" eaLnBrk="1" hangingPunct="1">
                <a:lnSpc>
                  <a:spcPct val="100000"/>
                </a:lnSpc>
              </a:pPr>
              <a:r>
                <a:rPr lang="en-US" altLang="x-none" sz="20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3</a:t>
              </a:r>
              <a:endParaRPr lang="zh-CN" altLang="en-US" sz="20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nvGrpSpPr>
          <p:cNvPr id="5170" name="组合 12"/>
          <p:cNvGrpSpPr>
            <a:grpSpLocks noChangeAspect="1"/>
          </p:cNvGrpSpPr>
          <p:nvPr/>
        </p:nvGrpSpPr>
        <p:grpSpPr>
          <a:xfrm>
            <a:off x="10496550" y="3248025"/>
            <a:ext cx="1393825" cy="1393825"/>
            <a:chOff x="0" y="0"/>
            <a:chExt cx="1394905" cy="1394650"/>
          </a:xfrm>
        </p:grpSpPr>
        <p:sp>
          <p:nvSpPr>
            <p:cNvPr id="5171" name="弧形 64"/>
            <p:cNvSpPr>
              <a:spLocks noChangeAspect="1"/>
            </p:cNvSpPr>
            <p:nvPr/>
          </p:nvSpPr>
          <p:spPr>
            <a:xfrm>
              <a:off x="11994" y="0"/>
              <a:ext cx="1382911" cy="1382911"/>
            </a:xfrm>
            <a:custGeom>
              <a:avLst/>
              <a:gdLst>
                <a:gd name="txL" fmla="*/ 0 w 1382911"/>
                <a:gd name="txT" fmla="*/ 0 h 1382911"/>
                <a:gd name="txR" fmla="*/ 1382911 w 1382911"/>
                <a:gd name="txB" fmla="*/ 1382911 h 1382911"/>
              </a:gdLst>
              <a:ahLst/>
              <a:cxnLst/>
              <a:rect l="txL" t="txT" r="txR" b="txB"/>
              <a:pathLst>
                <a:path w="1382911" h="1382911" stroke="0">
                  <a:moveTo>
                    <a:pt x="726003" y="863"/>
                  </a:moveTo>
                  <a:arcTo wR="691455" hR="691455" stAng="-5228164" swAng="13615146"/>
                  <a:lnTo>
                    <a:pt x="691455" y="691455"/>
                  </a:lnTo>
                  <a:close/>
                </a:path>
                <a:path w="1382911" h="1382911" fill="none">
                  <a:moveTo>
                    <a:pt x="726003" y="863"/>
                  </a:moveTo>
                  <a:arcTo wR="691455" hR="691455" stAng="-5228164" swAng="13615146"/>
                </a:path>
              </a:pathLst>
            </a:custGeom>
            <a:noFill/>
            <a:ln w="12700" cap="flat" cmpd="sng">
              <a:solidFill>
                <a:srgbClr val="FFFFFF"/>
              </a:solidFill>
              <a:prstDash val="solid"/>
              <a:bevel/>
              <a:headEnd type="none" w="med" len="med"/>
              <a:tailEnd type="none" w="med" len="med"/>
            </a:ln>
          </p:spPr>
          <p:txBody>
            <a:bodyPr anchor="ctr"/>
            <a:p>
              <a:pPr lvl="0" algn="ctr">
                <a:lnSpc>
                  <a:spcPct val="100000"/>
                </a:lnSpc>
              </a:pPr>
              <a:endParaRPr>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5172" name="弧形 65"/>
            <p:cNvSpPr>
              <a:spLocks noChangeAspect="1"/>
            </p:cNvSpPr>
            <p:nvPr/>
          </p:nvSpPr>
          <p:spPr>
            <a:xfrm>
              <a:off x="0" y="11739"/>
              <a:ext cx="1382911" cy="1382911"/>
            </a:xfrm>
            <a:custGeom>
              <a:avLst/>
              <a:gdLst>
                <a:gd name="txL" fmla="*/ 0 w 1382911"/>
                <a:gd name="txT" fmla="*/ 0 h 1382911"/>
                <a:gd name="txR" fmla="*/ 1382911 w 1382911"/>
                <a:gd name="txB" fmla="*/ 1382911 h 1382911"/>
              </a:gdLst>
              <a:ahLst/>
              <a:cxnLst/>
              <a:rect l="txL" t="txT" r="txR" b="txB"/>
              <a:pathLst>
                <a:path w="1382911" h="1382911" stroke="0">
                  <a:moveTo>
                    <a:pt x="87625" y="1028353"/>
                  </a:moveTo>
                  <a:arcTo wR="691455" hR="691455" stAng="-12549519" swAng="5985304"/>
                  <a:lnTo>
                    <a:pt x="691455" y="691455"/>
                  </a:lnTo>
                  <a:close/>
                </a:path>
                <a:path w="1382911" h="1382911" fill="none">
                  <a:moveTo>
                    <a:pt x="87625" y="1028353"/>
                  </a:moveTo>
                  <a:arcTo wR="691455" hR="691455" stAng="-12549519" swAng="5985304"/>
                </a:path>
              </a:pathLst>
            </a:custGeom>
            <a:noFill/>
            <a:ln w="12700" cap="flat" cmpd="sng">
              <a:solidFill>
                <a:srgbClr val="FFFFFF"/>
              </a:solidFill>
              <a:prstDash val="solid"/>
              <a:bevel/>
              <a:headEnd type="none" w="med" len="med"/>
              <a:tailEnd type="none" w="med" len="med"/>
            </a:ln>
          </p:spPr>
          <p:txBody>
            <a:bodyPr anchor="ctr"/>
            <a:p>
              <a:pPr lvl="0" algn="ctr">
                <a:lnSpc>
                  <a:spcPct val="100000"/>
                </a:lnSpc>
              </a:pPr>
              <a:endParaRPr>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5173" name="组合 5"/>
          <p:cNvGrpSpPr/>
          <p:nvPr/>
        </p:nvGrpSpPr>
        <p:grpSpPr>
          <a:xfrm>
            <a:off x="10934700" y="3698875"/>
            <a:ext cx="617538" cy="504825"/>
            <a:chOff x="0" y="0"/>
            <a:chExt cx="616984" cy="503366"/>
          </a:xfrm>
        </p:grpSpPr>
        <p:sp>
          <p:nvSpPr>
            <p:cNvPr id="5174" name="椭圆 66"/>
            <p:cNvSpPr/>
            <p:nvPr/>
          </p:nvSpPr>
          <p:spPr>
            <a:xfrm>
              <a:off x="0" y="0"/>
              <a:ext cx="503366" cy="503366"/>
            </a:xfrm>
            <a:prstGeom prst="ellipse">
              <a:avLst/>
            </a:prstGeom>
            <a:solidFill>
              <a:srgbClr val="FFFFFF">
                <a:alpha val="39999"/>
              </a:srgbClr>
            </a:solidFill>
            <a:ln w="63500" cap="flat" cmpd="sng">
              <a:solidFill>
                <a:srgbClr val="FFFFFF">
                  <a:alpha val="79999"/>
                </a:srgbClr>
              </a:solidFill>
              <a:prstDash val="solid"/>
              <a:bevel/>
              <a:headEnd type="none" w="med" len="med"/>
              <a:tailEnd type="none" w="med" len="med"/>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75" name="TextBox 16"/>
            <p:cNvSpPr/>
            <p:nvPr/>
          </p:nvSpPr>
          <p:spPr>
            <a:xfrm>
              <a:off x="95202" y="51628"/>
              <a:ext cx="521782" cy="416622"/>
            </a:xfrm>
            <a:prstGeom prst="rect">
              <a:avLst/>
            </a:prstGeom>
            <a:noFill/>
            <a:ln w="9525">
              <a:noFill/>
            </a:ln>
          </p:spPr>
          <p:txBody>
            <a:bodyPr wrap="square">
              <a:spAutoFit/>
            </a:bodyPr>
            <a:p>
              <a:pPr lvl="0" eaLnBrk="1" hangingPunct="1">
                <a:lnSpc>
                  <a:spcPct val="100000"/>
                </a:lnSpc>
              </a:pPr>
              <a:r>
                <a:rPr lang="en-US" altLang="x-none" sz="20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5</a:t>
              </a:r>
              <a:endParaRPr lang="zh-CN" altLang="en-US" sz="20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grpSp>
      <p:sp>
        <p:nvSpPr>
          <p:cNvPr id="5176" name="TextBox 16"/>
          <p:cNvSpPr/>
          <p:nvPr/>
        </p:nvSpPr>
        <p:spPr>
          <a:xfrm>
            <a:off x="70168" y="4891723"/>
            <a:ext cx="1712912" cy="548640"/>
          </a:xfrm>
          <a:prstGeom prst="rect">
            <a:avLst/>
          </a:prstGeom>
          <a:solidFill>
            <a:srgbClr val="FFFFFF">
              <a:alpha val="29999"/>
            </a:srgbClr>
          </a:solidFill>
          <a:ln w="9525">
            <a:noFill/>
          </a:ln>
        </p:spPr>
        <p:txBody>
          <a:bodyPr wrap="square">
            <a:spAutoFit/>
          </a:bodyPr>
          <a:p>
            <a:pPr lvl="0" algn="ctr" eaLnBrk="1" hangingPunct="1">
              <a:lnSpc>
                <a:spcPct val="100000"/>
              </a:lnSpc>
            </a:pPr>
            <a:r>
              <a:rPr lang="zh-CN" altLang="en-US" sz="28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批量提交</a:t>
            </a:r>
            <a:endParaRPr lang="zh-CN" altLang="en-US" sz="28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77" name="TextBox 16"/>
          <p:cNvSpPr/>
          <p:nvPr/>
        </p:nvSpPr>
        <p:spPr>
          <a:xfrm>
            <a:off x="2595563" y="4884738"/>
            <a:ext cx="1712912" cy="548640"/>
          </a:xfrm>
          <a:prstGeom prst="rect">
            <a:avLst/>
          </a:prstGeom>
          <a:solidFill>
            <a:srgbClr val="FFFFFF">
              <a:alpha val="29999"/>
            </a:srgbClr>
          </a:solidFill>
          <a:ln w="9525">
            <a:noFill/>
          </a:ln>
        </p:spPr>
        <p:txBody>
          <a:bodyPr wrap="square">
            <a:spAutoFit/>
          </a:bodyPr>
          <a:p>
            <a:pPr lvl="0" algn="ctr" eaLnBrk="1" hangingPunct="1">
              <a:lnSpc>
                <a:spcPct val="100000"/>
              </a:lnSpc>
            </a:pPr>
            <a:r>
              <a:rPr lang="zh-CN" altLang="en-US" sz="2800" dirty="0">
                <a:solidFill>
                  <a:schemeClr val="bg1"/>
                </a:solidFill>
                <a:latin typeface="微软雅黑" panose="020B0503020204020204" pitchFamily="2" charset="-122"/>
                <a:ea typeface="微软雅黑" panose="020B0503020204020204" pitchFamily="2" charset="-122"/>
                <a:cs typeface="+mn-ea"/>
                <a:sym typeface="微软雅黑" panose="020B0503020204020204" pitchFamily="2" charset="-122"/>
              </a:rPr>
              <a:t>查看报告</a:t>
            </a:r>
            <a:endParaRPr lang="zh-CN" altLang="en-US" sz="2800" dirty="0">
              <a:solidFill>
                <a:schemeClr val="bg1"/>
              </a:solidFill>
              <a:latin typeface="微软雅黑" panose="020B0503020204020204" pitchFamily="2" charset="-122"/>
              <a:ea typeface="微软雅黑" panose="020B0503020204020204" pitchFamily="2" charset="-122"/>
              <a:cs typeface="+mn-ea"/>
              <a:sym typeface="微软雅黑" panose="020B0503020204020204" pitchFamily="2" charset="-122"/>
            </a:endParaRPr>
          </a:p>
        </p:txBody>
      </p:sp>
      <p:sp>
        <p:nvSpPr>
          <p:cNvPr id="5178" name="TextBox 16"/>
          <p:cNvSpPr/>
          <p:nvPr/>
        </p:nvSpPr>
        <p:spPr>
          <a:xfrm>
            <a:off x="4987290" y="4892040"/>
            <a:ext cx="2199005" cy="548640"/>
          </a:xfrm>
          <a:prstGeom prst="rect">
            <a:avLst/>
          </a:prstGeom>
          <a:solidFill>
            <a:srgbClr val="FFFFFF">
              <a:alpha val="29999"/>
            </a:srgbClr>
          </a:solidFill>
          <a:ln w="9525">
            <a:noFill/>
          </a:ln>
        </p:spPr>
        <p:txBody>
          <a:bodyPr wrap="square">
            <a:spAutoFit/>
          </a:bodyPr>
          <a:p>
            <a:pPr lvl="0" algn="ctr"/>
            <a:r>
              <a:rPr lang="zh-CN" altLang="en-US" sz="2800" dirty="0">
                <a:solidFill>
                  <a:schemeClr val="bg1"/>
                </a:solidFill>
                <a:latin typeface="微软雅黑" panose="020B0503020204020204" pitchFamily="2" charset="-122"/>
                <a:ea typeface="微软雅黑" panose="020B0503020204020204" pitchFamily="2" charset="-122"/>
                <a:cs typeface="+mn-ea"/>
                <a:sym typeface="微软雅黑" panose="020B0503020204020204" pitchFamily="2" charset="-122"/>
              </a:rPr>
              <a:t>自建库对比</a:t>
            </a:r>
            <a:endParaRPr lang="zh-CN" altLang="en-US" sz="2800" dirty="0">
              <a:solidFill>
                <a:schemeClr val="bg1"/>
              </a:solidFill>
              <a:latin typeface="微软雅黑" panose="020B0503020204020204" pitchFamily="2" charset="-122"/>
              <a:ea typeface="微软雅黑" panose="020B0503020204020204" pitchFamily="2" charset="-122"/>
              <a:cs typeface="+mn-ea"/>
              <a:sym typeface="微软雅黑" panose="020B0503020204020204" pitchFamily="2" charset="-122"/>
            </a:endParaRPr>
          </a:p>
        </p:txBody>
      </p:sp>
      <p:sp>
        <p:nvSpPr>
          <p:cNvPr id="5179" name="TextBox 16"/>
          <p:cNvSpPr/>
          <p:nvPr/>
        </p:nvSpPr>
        <p:spPr>
          <a:xfrm>
            <a:off x="10373678" y="4909503"/>
            <a:ext cx="1712912" cy="548640"/>
          </a:xfrm>
          <a:prstGeom prst="rect">
            <a:avLst/>
          </a:prstGeom>
          <a:solidFill>
            <a:srgbClr val="FFFFFF">
              <a:alpha val="29999"/>
            </a:srgbClr>
          </a:solidFill>
          <a:ln w="9525">
            <a:noFill/>
          </a:ln>
        </p:spPr>
        <p:txBody>
          <a:bodyPr wrap="square">
            <a:spAutoFit/>
          </a:bodyPr>
          <a:p>
            <a:pPr lvl="0" algn="ctr"/>
            <a:r>
              <a:rPr lang="zh-CN" altLang="en-US" sz="2800" dirty="0">
                <a:solidFill>
                  <a:schemeClr val="bg1"/>
                </a:solidFill>
                <a:latin typeface="微软雅黑" panose="020B0503020204020204" pitchFamily="2" charset="-122"/>
                <a:ea typeface="微软雅黑" panose="020B0503020204020204" pitchFamily="2" charset="-122"/>
                <a:cs typeface="+mn-ea"/>
                <a:sym typeface="微软雅黑" panose="020B0503020204020204" pitchFamily="2" charset="-122"/>
              </a:rPr>
              <a:t>系统设置</a:t>
            </a:r>
            <a:endParaRPr lang="zh-CN" altLang="en-US" sz="2800" dirty="0">
              <a:solidFill>
                <a:schemeClr val="bg1"/>
              </a:solidFill>
              <a:latin typeface="微软雅黑" panose="020B0503020204020204" pitchFamily="2" charset="-122"/>
              <a:ea typeface="微软雅黑" panose="020B0503020204020204" pitchFamily="2" charset="-122"/>
              <a:cs typeface="+mn-ea"/>
              <a:sym typeface="微软雅黑" panose="020B0503020204020204" pitchFamily="2" charset="-122"/>
            </a:endParaRPr>
          </a:p>
        </p:txBody>
      </p:sp>
      <p:grpSp>
        <p:nvGrpSpPr>
          <p:cNvPr id="5180" name="组合 18"/>
          <p:cNvGrpSpPr>
            <a:grpSpLocks noChangeAspect="1"/>
          </p:cNvGrpSpPr>
          <p:nvPr/>
        </p:nvGrpSpPr>
        <p:grpSpPr>
          <a:xfrm rot="19320000">
            <a:off x="10739438" y="3487738"/>
            <a:ext cx="882650" cy="939800"/>
            <a:chOff x="0" y="0"/>
            <a:chExt cx="882064" cy="939106"/>
          </a:xfrm>
        </p:grpSpPr>
        <p:sp>
          <p:nvSpPr>
            <p:cNvPr id="5181" name="弧形 63"/>
            <p:cNvSpPr>
              <a:spLocks noChangeAspect="1"/>
            </p:cNvSpPr>
            <p:nvPr/>
          </p:nvSpPr>
          <p:spPr>
            <a:xfrm rot="7224135">
              <a:off x="0" y="154306"/>
              <a:ext cx="784800" cy="784800"/>
            </a:xfrm>
            <a:custGeom>
              <a:avLst/>
              <a:gdLst>
                <a:gd name="txL" fmla="*/ 0 w 784800"/>
                <a:gd name="txT" fmla="*/ 0 h 784800"/>
                <a:gd name="txR" fmla="*/ 784800 w 784800"/>
                <a:gd name="txB" fmla="*/ 784800 h 784800"/>
              </a:gdLst>
              <a:ahLst/>
              <a:cxnLst/>
              <a:rect l="txL" t="txT" r="txR" b="txB"/>
              <a:pathLst>
                <a:path w="784800" h="784800" stroke="0">
                  <a:moveTo>
                    <a:pt x="602757" y="61148"/>
                  </a:moveTo>
                  <a:arcTo wR="392400" hR="392400" stAng="-3454974" swAng="7608807"/>
                  <a:lnTo>
                    <a:pt x="392400" y="392400"/>
                  </a:lnTo>
                  <a:close/>
                </a:path>
                <a:path w="784800" h="784800" fill="none">
                  <a:moveTo>
                    <a:pt x="602757" y="61148"/>
                  </a:moveTo>
                  <a:arcTo wR="392400" hR="392400" stAng="-3454974" swAng="7608807"/>
                </a:path>
              </a:pathLst>
            </a:custGeom>
            <a:noFill/>
            <a:ln w="171450" cap="flat" cmpd="sng">
              <a:solidFill>
                <a:srgbClr val="FFFFFF">
                  <a:alpha val="50000"/>
                </a:srgbClr>
              </a:solidFill>
              <a:prstDash val="solid"/>
              <a:bevel/>
              <a:headEnd type="none" w="med" len="med"/>
              <a:tailEnd type="none" w="med" len="med"/>
            </a:ln>
          </p:spPr>
          <p:txBody>
            <a:bodyPr anchor="ctr"/>
            <a:p>
              <a:pPr lvl="0" algn="ctr">
                <a:lnSpc>
                  <a:spcPct val="100000"/>
                </a:lnSpc>
              </a:pPr>
              <a:endParaRPr>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5182" name="弧形 67"/>
            <p:cNvSpPr>
              <a:spLocks noChangeAspect="1"/>
            </p:cNvSpPr>
            <p:nvPr/>
          </p:nvSpPr>
          <p:spPr>
            <a:xfrm rot="5611230">
              <a:off x="98810" y="0"/>
              <a:ext cx="783253" cy="783253"/>
            </a:xfrm>
            <a:custGeom>
              <a:avLst/>
              <a:gdLst>
                <a:gd name="txL" fmla="*/ 0 w 783253"/>
                <a:gd name="txT" fmla="*/ 0 h 783253"/>
                <a:gd name="txR" fmla="*/ 783253 w 783253"/>
                <a:gd name="txB" fmla="*/ 783253 h 783253"/>
              </a:gdLst>
              <a:ahLst/>
              <a:cxnLst/>
              <a:rect l="txL" t="txT" r="txR" b="txB"/>
              <a:pathLst>
                <a:path w="783253" h="783253" stroke="0">
                  <a:moveTo>
                    <a:pt x="65538" y="608508"/>
                  </a:moveTo>
                  <a:arcTo wR="391626" hR="391626" stAng="-12817684" swAng="6707997"/>
                  <a:lnTo>
                    <a:pt x="391626" y="391626"/>
                  </a:lnTo>
                  <a:close/>
                </a:path>
                <a:path w="783253" h="783253" fill="none">
                  <a:moveTo>
                    <a:pt x="65538" y="608508"/>
                  </a:moveTo>
                  <a:arcTo wR="391626" hR="391626" stAng="-12817684" swAng="6707997"/>
                </a:path>
              </a:pathLst>
            </a:custGeom>
            <a:noFill/>
            <a:ln w="171450" cap="flat" cmpd="sng">
              <a:solidFill>
                <a:srgbClr val="FFFFFF">
                  <a:alpha val="50000"/>
                </a:srgbClr>
              </a:solidFill>
              <a:prstDash val="solid"/>
              <a:bevel/>
              <a:headEnd type="none" w="med" len="med"/>
              <a:tailEnd type="none" w="med" len="med"/>
            </a:ln>
          </p:spPr>
          <p:txBody>
            <a:bodyPr anchor="ctr"/>
            <a:p>
              <a:pPr lvl="0" algn="ctr">
                <a:lnSpc>
                  <a:spcPct val="100000"/>
                </a:lnSpc>
              </a:pPr>
              <a:endParaRPr>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41" name="组合 10"/>
          <p:cNvGrpSpPr>
            <a:grpSpLocks noChangeAspect="1"/>
          </p:cNvGrpSpPr>
          <p:nvPr/>
        </p:nvGrpSpPr>
        <p:grpSpPr>
          <a:xfrm>
            <a:off x="7842885" y="3281680"/>
            <a:ext cx="1407160" cy="1368425"/>
            <a:chOff x="0" y="0"/>
            <a:chExt cx="1394905" cy="1394650"/>
          </a:xfrm>
        </p:grpSpPr>
        <p:sp>
          <p:nvSpPr>
            <p:cNvPr id="42" name="弧形 58"/>
            <p:cNvSpPr>
              <a:spLocks noChangeAspect="1"/>
            </p:cNvSpPr>
            <p:nvPr/>
          </p:nvSpPr>
          <p:spPr>
            <a:xfrm>
              <a:off x="11994" y="0"/>
              <a:ext cx="1382911" cy="1382911"/>
            </a:xfrm>
            <a:custGeom>
              <a:avLst/>
              <a:gdLst>
                <a:gd name="txL" fmla="*/ 0 w 1382911"/>
                <a:gd name="txT" fmla="*/ 0 h 1382911"/>
                <a:gd name="txR" fmla="*/ 1382911 w 1382911"/>
                <a:gd name="txB" fmla="*/ 1382911 h 1382911"/>
              </a:gdLst>
              <a:ahLst/>
              <a:cxnLst/>
              <a:rect l="txL" t="txT" r="txR" b="txB"/>
              <a:pathLst>
                <a:path w="1382911" h="1382911" stroke="0">
                  <a:moveTo>
                    <a:pt x="108566" y="319499"/>
                  </a:moveTo>
                  <a:arcTo wR="691455" hR="691455" stAng="-8847424" swAng="8512998"/>
                  <a:lnTo>
                    <a:pt x="691455" y="691455"/>
                  </a:lnTo>
                  <a:close/>
                </a:path>
                <a:path w="1382911" h="1382911" fill="none">
                  <a:moveTo>
                    <a:pt x="108566" y="319499"/>
                  </a:moveTo>
                  <a:arcTo wR="691455" hR="691455" stAng="-8847424" swAng="8512998"/>
                </a:path>
              </a:pathLst>
            </a:custGeom>
            <a:noFill/>
            <a:ln w="12700" cap="flat" cmpd="sng">
              <a:solidFill>
                <a:srgbClr val="FFFFFF"/>
              </a:solidFill>
              <a:prstDash val="solid"/>
              <a:bevel/>
              <a:headEnd type="none" w="med" len="med"/>
              <a:tailEnd type="none" w="med" len="med"/>
            </a:ln>
          </p:spPr>
          <p:txBody>
            <a:bodyPr anchor="ctr"/>
            <a:p>
              <a:pPr lvl="0" algn="ctr">
                <a:lnSpc>
                  <a:spcPct val="100000"/>
                </a:lnSpc>
              </a:pPr>
              <a:endParaRPr>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43" name="弧形 59"/>
            <p:cNvSpPr>
              <a:spLocks noChangeAspect="1"/>
            </p:cNvSpPr>
            <p:nvPr/>
          </p:nvSpPr>
          <p:spPr>
            <a:xfrm>
              <a:off x="0" y="11739"/>
              <a:ext cx="1382911" cy="1382911"/>
            </a:xfrm>
            <a:custGeom>
              <a:avLst/>
              <a:gdLst>
                <a:gd name="txL" fmla="*/ 0 w 1382911"/>
                <a:gd name="txT" fmla="*/ 0 h 1382911"/>
                <a:gd name="txR" fmla="*/ 1382911 w 1382911"/>
                <a:gd name="txB" fmla="*/ 1382911 h 1382911"/>
              </a:gdLst>
              <a:ahLst/>
              <a:cxnLst/>
              <a:rect l="txL" t="txT" r="txR" b="txB"/>
              <a:pathLst>
                <a:path w="1382911" h="1382911" stroke="0">
                  <a:moveTo>
                    <a:pt x="1372116" y="813157"/>
                  </a:moveTo>
                  <a:arcTo wR="691455" hR="691455" stAng="-20991758" swAng="11035253"/>
                  <a:lnTo>
                    <a:pt x="691455" y="691455"/>
                  </a:lnTo>
                  <a:close/>
                </a:path>
                <a:path w="1382911" h="1382911" fill="none">
                  <a:moveTo>
                    <a:pt x="1372116" y="813157"/>
                  </a:moveTo>
                  <a:arcTo wR="691455" hR="691455" stAng="-20991758" swAng="11035253"/>
                </a:path>
              </a:pathLst>
            </a:custGeom>
            <a:noFill/>
            <a:ln w="12700" cap="flat" cmpd="sng">
              <a:solidFill>
                <a:srgbClr val="FFFFFF"/>
              </a:solidFill>
              <a:prstDash val="solid"/>
              <a:bevel/>
              <a:headEnd type="none" w="med" len="med"/>
              <a:tailEnd type="none" w="med" len="med"/>
            </a:ln>
          </p:spPr>
          <p:txBody>
            <a:bodyPr anchor="ctr"/>
            <a:p>
              <a:pPr lvl="0" algn="ctr">
                <a:lnSpc>
                  <a:spcPct val="100000"/>
                </a:lnSpc>
              </a:pPr>
              <a:endParaRPr>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44" name="组合 13"/>
          <p:cNvGrpSpPr>
            <a:grpSpLocks noChangeAspect="1"/>
          </p:cNvGrpSpPr>
          <p:nvPr/>
        </p:nvGrpSpPr>
        <p:grpSpPr>
          <a:xfrm>
            <a:off x="8128635" y="3507105"/>
            <a:ext cx="820420" cy="977265"/>
            <a:chOff x="0" y="0"/>
            <a:chExt cx="814141" cy="996038"/>
          </a:xfrm>
        </p:grpSpPr>
        <p:sp>
          <p:nvSpPr>
            <p:cNvPr id="45" name="弧形 57"/>
            <p:cNvSpPr>
              <a:spLocks noChangeAspect="1"/>
            </p:cNvSpPr>
            <p:nvPr/>
          </p:nvSpPr>
          <p:spPr>
            <a:xfrm rot="5831310">
              <a:off x="29341" y="211238"/>
              <a:ext cx="784800" cy="784800"/>
            </a:xfrm>
            <a:custGeom>
              <a:avLst/>
              <a:gdLst>
                <a:gd name="txL" fmla="*/ 0 w 784800"/>
                <a:gd name="txT" fmla="*/ 0 h 784800"/>
                <a:gd name="txR" fmla="*/ 784800 w 784800"/>
                <a:gd name="txB" fmla="*/ 784800 h 784800"/>
              </a:gdLst>
              <a:ahLst/>
              <a:cxnLst/>
              <a:rect l="txL" t="txT" r="txR" b="txB"/>
              <a:pathLst>
                <a:path w="784800" h="784800" stroke="0">
                  <a:moveTo>
                    <a:pt x="578760" y="47077"/>
                  </a:moveTo>
                  <a:arcTo wR="392400" hR="392400" stAng="-3698735" swAng="5926530"/>
                  <a:lnTo>
                    <a:pt x="392400" y="392400"/>
                  </a:lnTo>
                  <a:close/>
                </a:path>
                <a:path w="784800" h="784800" fill="none">
                  <a:moveTo>
                    <a:pt x="578760" y="47077"/>
                  </a:moveTo>
                  <a:arcTo wR="392400" hR="392400" stAng="-3698735" swAng="5926530"/>
                </a:path>
              </a:pathLst>
            </a:custGeom>
            <a:noFill/>
            <a:ln w="171450" cap="flat" cmpd="sng">
              <a:solidFill>
                <a:srgbClr val="FFFFFF">
                  <a:alpha val="50000"/>
                </a:srgbClr>
              </a:solidFill>
              <a:prstDash val="solid"/>
              <a:bevel/>
              <a:headEnd type="none" w="med" len="med"/>
              <a:tailEnd type="none" w="med" len="med"/>
            </a:ln>
          </p:spPr>
          <p:txBody>
            <a:bodyPr anchor="ctr"/>
            <a:p>
              <a:pPr lvl="0" algn="ctr">
                <a:lnSpc>
                  <a:spcPct val="100000"/>
                </a:lnSpc>
              </a:pPr>
              <a:endParaRPr>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46" name="弧形 61"/>
            <p:cNvSpPr>
              <a:spLocks noChangeAspect="1"/>
            </p:cNvSpPr>
            <p:nvPr/>
          </p:nvSpPr>
          <p:spPr>
            <a:xfrm rot="3502640">
              <a:off x="0" y="0"/>
              <a:ext cx="783253" cy="783253"/>
            </a:xfrm>
            <a:custGeom>
              <a:avLst/>
              <a:gdLst>
                <a:gd name="txL" fmla="*/ 0 w 783253"/>
                <a:gd name="txT" fmla="*/ 0 h 783253"/>
                <a:gd name="txR" fmla="*/ 783253 w 783253"/>
                <a:gd name="txB" fmla="*/ 783253 h 783253"/>
              </a:gdLst>
              <a:ahLst/>
              <a:cxnLst/>
              <a:rect l="txL" t="txT" r="txR" b="txB"/>
              <a:pathLst>
                <a:path w="783253" h="783253" stroke="0">
                  <a:moveTo>
                    <a:pt x="65538" y="608508"/>
                  </a:moveTo>
                  <a:arcTo wR="391626" hR="391626" stAng="-12817684" swAng="5777558"/>
                  <a:lnTo>
                    <a:pt x="391626" y="391626"/>
                  </a:lnTo>
                  <a:close/>
                </a:path>
                <a:path w="783253" h="783253" fill="none">
                  <a:moveTo>
                    <a:pt x="65538" y="608508"/>
                  </a:moveTo>
                  <a:arcTo wR="391626" hR="391626" stAng="-12817684" swAng="5777558"/>
                </a:path>
              </a:pathLst>
            </a:custGeom>
            <a:noFill/>
            <a:ln w="171450" cap="flat" cmpd="sng">
              <a:solidFill>
                <a:srgbClr val="FFFFFF">
                  <a:alpha val="50000"/>
                </a:srgbClr>
              </a:solidFill>
              <a:prstDash val="solid"/>
              <a:bevel/>
              <a:headEnd type="none" w="med" len="med"/>
              <a:tailEnd type="none" w="med" len="med"/>
            </a:ln>
          </p:spPr>
          <p:txBody>
            <a:bodyPr anchor="ctr"/>
            <a:p>
              <a:pPr lvl="0" algn="ctr">
                <a:lnSpc>
                  <a:spcPct val="100000"/>
                </a:lnSpc>
              </a:pPr>
              <a:endParaRPr>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47" name="组合 4"/>
          <p:cNvGrpSpPr/>
          <p:nvPr/>
        </p:nvGrpSpPr>
        <p:grpSpPr>
          <a:xfrm>
            <a:off x="8282940" y="3732530"/>
            <a:ext cx="591185" cy="494030"/>
            <a:chOff x="0" y="0"/>
            <a:chExt cx="616984" cy="503366"/>
          </a:xfrm>
        </p:grpSpPr>
        <p:sp>
          <p:nvSpPr>
            <p:cNvPr id="48" name="椭圆 60"/>
            <p:cNvSpPr/>
            <p:nvPr/>
          </p:nvSpPr>
          <p:spPr>
            <a:xfrm>
              <a:off x="0" y="0"/>
              <a:ext cx="503366" cy="503366"/>
            </a:xfrm>
            <a:prstGeom prst="ellipse">
              <a:avLst/>
            </a:prstGeom>
            <a:solidFill>
              <a:srgbClr val="FFFFFF">
                <a:alpha val="39999"/>
              </a:srgbClr>
            </a:solidFill>
            <a:ln w="63500" cap="flat" cmpd="sng">
              <a:solidFill>
                <a:srgbClr val="FFFFFF">
                  <a:alpha val="79999"/>
                </a:srgbClr>
              </a:solidFill>
              <a:prstDash val="solid"/>
              <a:bevel/>
              <a:headEnd type="none" w="med" len="med"/>
              <a:tailEnd type="none" w="med" len="med"/>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9" name="TextBox 16"/>
            <p:cNvSpPr/>
            <p:nvPr/>
          </p:nvSpPr>
          <p:spPr>
            <a:xfrm>
              <a:off x="95202" y="51628"/>
              <a:ext cx="521782" cy="425726"/>
            </a:xfrm>
            <a:prstGeom prst="rect">
              <a:avLst/>
            </a:prstGeom>
            <a:noFill/>
            <a:ln w="9525">
              <a:noFill/>
            </a:ln>
          </p:spPr>
          <p:txBody>
            <a:bodyPr wrap="square">
              <a:spAutoFit/>
            </a:bodyPr>
            <a:p>
              <a:pPr lvl="0" eaLnBrk="1" hangingPunct="1">
                <a:lnSpc>
                  <a:spcPct val="100000"/>
                </a:lnSpc>
              </a:pPr>
              <a:r>
                <a:rPr lang="en-US" altLang="x-none" sz="20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4</a:t>
              </a:r>
              <a:endParaRPr lang="zh-CN" altLang="en-US" sz="20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grpSp>
      <p:sp>
        <p:nvSpPr>
          <p:cNvPr id="50" name="TextBox 16"/>
          <p:cNvSpPr/>
          <p:nvPr/>
        </p:nvSpPr>
        <p:spPr>
          <a:xfrm>
            <a:off x="7698740" y="4892040"/>
            <a:ext cx="1851660" cy="548640"/>
          </a:xfrm>
          <a:prstGeom prst="rect">
            <a:avLst/>
          </a:prstGeom>
          <a:solidFill>
            <a:srgbClr val="FFFFFF">
              <a:alpha val="29999"/>
            </a:srgbClr>
          </a:solidFill>
          <a:ln w="9525">
            <a:noFill/>
          </a:ln>
        </p:spPr>
        <p:txBody>
          <a:bodyPr wrap="square">
            <a:spAutoFit/>
          </a:bodyPr>
          <a:p>
            <a:pPr lvl="0" algn="ctr"/>
            <a:r>
              <a:rPr lang="zh-CN" altLang="en-US" sz="2800" dirty="0">
                <a:solidFill>
                  <a:schemeClr val="bg1"/>
                </a:solidFill>
                <a:latin typeface="微软雅黑" panose="020B0503020204020204" pitchFamily="2" charset="-122"/>
                <a:ea typeface="微软雅黑" panose="020B0503020204020204" pitchFamily="2" charset="-122"/>
                <a:cs typeface="+mn-ea"/>
                <a:sym typeface="微软雅黑" panose="020B0503020204020204" pitchFamily="2" charset="-122"/>
              </a:rPr>
              <a:t>审核信息</a:t>
            </a:r>
            <a:endParaRPr lang="zh-CN" altLang="en-US" sz="2800" dirty="0">
              <a:solidFill>
                <a:schemeClr val="bg1"/>
              </a:solidFill>
              <a:latin typeface="微软雅黑" panose="020B0503020204020204" pitchFamily="2" charset="-122"/>
              <a:ea typeface="微软雅黑" panose="020B0503020204020204" pitchFamily="2" charset="-122"/>
              <a:cs typeface="+mn-ea"/>
              <a:sym typeface="微软雅黑" panose="020B0503020204020204" pitchFamily="2" charset="-122"/>
            </a:endParaRPr>
          </a:p>
        </p:txBody>
      </p:sp>
      <p:sp>
        <p:nvSpPr>
          <p:cNvPr id="51" name="直接连接符 33"/>
          <p:cNvSpPr/>
          <p:nvPr/>
        </p:nvSpPr>
        <p:spPr>
          <a:xfrm>
            <a:off x="6026785" y="2501900"/>
            <a:ext cx="1905" cy="441325"/>
          </a:xfrm>
          <a:prstGeom prst="line">
            <a:avLst/>
          </a:prstGeom>
          <a:ln w="12700" cap="flat" cmpd="sng">
            <a:solidFill>
              <a:srgbClr val="FFFFFF"/>
            </a:solidFill>
            <a:prstDash val="solid"/>
            <a:bevel/>
            <a:headEnd type="none" w="med" len="med"/>
            <a:tailEnd type="none" w="med" len="med"/>
          </a:ln>
        </p:spPr>
      </p:sp>
      <p:sp>
        <p:nvSpPr>
          <p:cNvPr id="52" name="椭圆 36"/>
          <p:cNvSpPr>
            <a:spLocks noChangeAspect="1"/>
          </p:cNvSpPr>
          <p:nvPr/>
        </p:nvSpPr>
        <p:spPr>
          <a:xfrm>
            <a:off x="5956935" y="2952750"/>
            <a:ext cx="180340" cy="175895"/>
          </a:xfrm>
          <a:prstGeom prst="ellipse">
            <a:avLst/>
          </a:prstGeom>
          <a:solidFill>
            <a:srgbClr val="FFFFFF"/>
          </a:solidFill>
          <a:ln w="127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30"/>
                                        </p:tgtEl>
                                        <p:attrNameLst>
                                          <p:attrName>style.visibility</p:attrName>
                                        </p:attrNameLst>
                                      </p:cBhvr>
                                      <p:to>
                                        <p:strVal val="visible"/>
                                      </p:to>
                                    </p:set>
                                    <p:animEffect filter="fade">
                                      <p:cBhvr>
                                        <p:cTn id="7" dur="500"/>
                                        <p:tgtEl>
                                          <p:spTgt spid="5130"/>
                                        </p:tgtEl>
                                      </p:cBhvr>
                                    </p:animEffect>
                                  </p:childTnLst>
                                </p:cTn>
                              </p:par>
                              <p:par>
                                <p:cTn id="8" presetID="16" presetClass="entr" presetSubtype="37" fill="hold" nodeType="withEffect">
                                  <p:stCondLst>
                                    <p:cond delay="0"/>
                                  </p:stCondLst>
                                  <p:childTnLst>
                                    <p:set>
                                      <p:cBhvr>
                                        <p:cTn id="9" dur="1" fill="hold">
                                          <p:stCondLst>
                                            <p:cond delay="0"/>
                                          </p:stCondLst>
                                        </p:cTn>
                                        <p:tgtEl>
                                          <p:spTgt spid="5133"/>
                                        </p:tgtEl>
                                        <p:attrNameLst>
                                          <p:attrName>style.visibility</p:attrName>
                                        </p:attrNameLst>
                                      </p:cBhvr>
                                      <p:to>
                                        <p:strVal val="visible"/>
                                      </p:to>
                                    </p:set>
                                    <p:animEffect filter="barn(outVertical)">
                                      <p:cBhvr>
                                        <p:cTn id="10" dur="250"/>
                                        <p:tgtEl>
                                          <p:spTgt spid="5133"/>
                                        </p:tgtEl>
                                      </p:cBhvr>
                                    </p:animEffect>
                                  </p:childTnLst>
                                </p:cTn>
                              </p:par>
                              <p:par>
                                <p:cTn id="11" presetID="22" presetClass="entr" presetSubtype="1" fill="hold" nodeType="withEffect">
                                  <p:stCondLst>
                                    <p:cond delay="0"/>
                                  </p:stCondLst>
                                  <p:childTnLst>
                                    <p:set>
                                      <p:cBhvr>
                                        <p:cTn id="12" dur="1" fill="hold">
                                          <p:stCondLst>
                                            <p:cond delay="0"/>
                                          </p:stCondLst>
                                        </p:cTn>
                                        <p:tgtEl>
                                          <p:spTgt spid="5137"/>
                                        </p:tgtEl>
                                        <p:attrNameLst>
                                          <p:attrName>style.visibility</p:attrName>
                                        </p:attrNameLst>
                                      </p:cBhvr>
                                      <p:to>
                                        <p:strVal val="visible"/>
                                      </p:to>
                                    </p:set>
                                    <p:animEffect filter="wipe(up)">
                                      <p:cBhvr>
                                        <p:cTn id="13" dur="250"/>
                                        <p:tgtEl>
                                          <p:spTgt spid="5137"/>
                                        </p:tgtEl>
                                      </p:cBhvr>
                                    </p:animEffect>
                                  </p:childTnLst>
                                </p:cTn>
                              </p:par>
                              <p:par>
                                <p:cTn id="14" presetID="22" presetClass="entr" presetSubtype="1" fill="hold" nodeType="withEffect">
                                  <p:stCondLst>
                                    <p:cond delay="0"/>
                                  </p:stCondLst>
                                  <p:childTnLst>
                                    <p:set>
                                      <p:cBhvr>
                                        <p:cTn id="15" dur="1" fill="hold">
                                          <p:stCondLst>
                                            <p:cond delay="0"/>
                                          </p:stCondLst>
                                        </p:cTn>
                                        <p:tgtEl>
                                          <p:spTgt spid="5138"/>
                                        </p:tgtEl>
                                        <p:attrNameLst>
                                          <p:attrName>style.visibility</p:attrName>
                                        </p:attrNameLst>
                                      </p:cBhvr>
                                      <p:to>
                                        <p:strVal val="visible"/>
                                      </p:to>
                                    </p:set>
                                    <p:animEffect filter="wipe(up)">
                                      <p:cBhvr>
                                        <p:cTn id="16" dur="250"/>
                                        <p:tgtEl>
                                          <p:spTgt spid="5138"/>
                                        </p:tgtEl>
                                      </p:cBhvr>
                                    </p:animEffect>
                                  </p:childTnLst>
                                </p:cTn>
                              </p:par>
                              <p:par>
                                <p:cTn id="17" presetID="22" presetClass="entr" presetSubtype="4" fill="hold" nodeType="withEffect">
                                  <p:stCondLst>
                                    <p:cond delay="0"/>
                                  </p:stCondLst>
                                  <p:childTnLst>
                                    <p:set>
                                      <p:cBhvr>
                                        <p:cTn id="18" dur="1" fill="hold">
                                          <p:stCondLst>
                                            <p:cond delay="0"/>
                                          </p:stCondLst>
                                        </p:cTn>
                                        <p:tgtEl>
                                          <p:spTgt spid="5139"/>
                                        </p:tgtEl>
                                        <p:attrNameLst>
                                          <p:attrName>style.visibility</p:attrName>
                                        </p:attrNameLst>
                                      </p:cBhvr>
                                      <p:to>
                                        <p:strVal val="visible"/>
                                      </p:to>
                                    </p:set>
                                    <p:animEffect filter="wipe(down)">
                                      <p:cBhvr>
                                        <p:cTn id="19" dur="250"/>
                                        <p:tgtEl>
                                          <p:spTgt spid="5139"/>
                                        </p:tgtEl>
                                      </p:cBhvr>
                                    </p:animEffect>
                                  </p:childTnLst>
                                </p:cTn>
                              </p:par>
                              <p:par>
                                <p:cTn id="20" presetID="21" presetClass="entr" presetSubtype="1" fill="hold" grpId="0" nodeType="withEffect">
                                  <p:stCondLst>
                                    <p:cond delay="250"/>
                                  </p:stCondLst>
                                  <p:childTnLst>
                                    <p:set>
                                      <p:cBhvr>
                                        <p:cTn id="21" dur="1" fill="hold">
                                          <p:stCondLst>
                                            <p:cond delay="0"/>
                                          </p:stCondLst>
                                        </p:cTn>
                                        <p:tgtEl>
                                          <p:spTgt spid="5131"/>
                                        </p:tgtEl>
                                        <p:attrNameLst>
                                          <p:attrName>style.visibility</p:attrName>
                                        </p:attrNameLst>
                                      </p:cBhvr>
                                      <p:to>
                                        <p:strVal val="visible"/>
                                      </p:to>
                                    </p:set>
                                    <p:animEffect filter="wheel(1)">
                                      <p:cBhvr>
                                        <p:cTn id="22" dur="250"/>
                                        <p:tgtEl>
                                          <p:spTgt spid="5131"/>
                                        </p:tgtEl>
                                      </p:cBhvr>
                                    </p:animEffect>
                                  </p:childTnLst>
                                </p:cTn>
                              </p:par>
                              <p:par>
                                <p:cTn id="23" presetID="21" presetClass="entr" presetSubtype="1" fill="hold" grpId="0" nodeType="withEffect">
                                  <p:stCondLst>
                                    <p:cond delay="250"/>
                                  </p:stCondLst>
                                  <p:childTnLst>
                                    <p:set>
                                      <p:cBhvr>
                                        <p:cTn id="24" dur="1" fill="hold">
                                          <p:stCondLst>
                                            <p:cond delay="0"/>
                                          </p:stCondLst>
                                        </p:cTn>
                                        <p:tgtEl>
                                          <p:spTgt spid="5132"/>
                                        </p:tgtEl>
                                        <p:attrNameLst>
                                          <p:attrName>style.visibility</p:attrName>
                                        </p:attrNameLst>
                                      </p:cBhvr>
                                      <p:to>
                                        <p:strVal val="visible"/>
                                      </p:to>
                                    </p:set>
                                    <p:animEffect filter="wheel(1)">
                                      <p:cBhvr>
                                        <p:cTn id="25" dur="250"/>
                                        <p:tgtEl>
                                          <p:spTgt spid="5132"/>
                                        </p:tgtEl>
                                      </p:cBhvr>
                                    </p:animEffect>
                                  </p:childTnLst>
                                </p:cTn>
                              </p:par>
                              <p:par>
                                <p:cTn id="26" presetID="21" presetClass="entr" presetSubtype="1" fill="hold" grpId="0" nodeType="withEffect">
                                  <p:stCondLst>
                                    <p:cond delay="250"/>
                                  </p:stCondLst>
                                  <p:childTnLst>
                                    <p:set>
                                      <p:cBhvr>
                                        <p:cTn id="27" dur="1" fill="hold">
                                          <p:stCondLst>
                                            <p:cond delay="0"/>
                                          </p:stCondLst>
                                        </p:cTn>
                                        <p:tgtEl>
                                          <p:spTgt spid="5140"/>
                                        </p:tgtEl>
                                        <p:attrNameLst>
                                          <p:attrName>style.visibility</p:attrName>
                                        </p:attrNameLst>
                                      </p:cBhvr>
                                      <p:to>
                                        <p:strVal val="visible"/>
                                      </p:to>
                                    </p:set>
                                    <p:animEffect filter="wheel(1)">
                                      <p:cBhvr>
                                        <p:cTn id="28" dur="250"/>
                                        <p:tgtEl>
                                          <p:spTgt spid="5140"/>
                                        </p:tgtEl>
                                      </p:cBhvr>
                                    </p:animEffect>
                                  </p:childTnLst>
                                </p:cTn>
                              </p:par>
                              <p:par>
                                <p:cTn id="29" presetID="21" presetClass="entr" presetSubtype="1" fill="hold" grpId="0" nodeType="withEffect">
                                  <p:stCondLst>
                                    <p:cond delay="250"/>
                                  </p:stCondLst>
                                  <p:childTnLst>
                                    <p:set>
                                      <p:cBhvr>
                                        <p:cTn id="30" dur="1" fill="hold">
                                          <p:stCondLst>
                                            <p:cond delay="0"/>
                                          </p:stCondLst>
                                        </p:cTn>
                                        <p:tgtEl>
                                          <p:spTgt spid="5141"/>
                                        </p:tgtEl>
                                        <p:attrNameLst>
                                          <p:attrName>style.visibility</p:attrName>
                                        </p:attrNameLst>
                                      </p:cBhvr>
                                      <p:to>
                                        <p:strVal val="visible"/>
                                      </p:to>
                                    </p:set>
                                    <p:animEffect filter="wheel(1)">
                                      <p:cBhvr>
                                        <p:cTn id="31" dur="250"/>
                                        <p:tgtEl>
                                          <p:spTgt spid="5141"/>
                                        </p:tgtEl>
                                      </p:cBhvr>
                                    </p:animEffect>
                                  </p:childTnLst>
                                </p:cTn>
                              </p:par>
                              <p:par>
                                <p:cTn id="32" presetID="21" presetClass="entr" presetSubtype="1" fill="hold" grpId="0" nodeType="withEffect">
                                  <p:stCondLst>
                                    <p:cond delay="250"/>
                                  </p:stCondLst>
                                  <p:childTnLst>
                                    <p:set>
                                      <p:cBhvr>
                                        <p:cTn id="33" dur="1" fill="hold">
                                          <p:stCondLst>
                                            <p:cond delay="0"/>
                                          </p:stCondLst>
                                        </p:cTn>
                                        <p:tgtEl>
                                          <p:spTgt spid="5142"/>
                                        </p:tgtEl>
                                        <p:attrNameLst>
                                          <p:attrName>style.visibility</p:attrName>
                                        </p:attrNameLst>
                                      </p:cBhvr>
                                      <p:to>
                                        <p:strVal val="visible"/>
                                      </p:to>
                                    </p:set>
                                    <p:animEffect filter="wheel(1)">
                                      <p:cBhvr>
                                        <p:cTn id="34" dur="250"/>
                                        <p:tgtEl>
                                          <p:spTgt spid="5142"/>
                                        </p:tgtEl>
                                      </p:cBhvr>
                                    </p:animEffect>
                                  </p:childTnLst>
                                </p:cTn>
                              </p:par>
                            </p:childTnLst>
                          </p:cTn>
                        </p:par>
                        <p:par>
                          <p:cTn id="35" fill="hold">
                            <p:stCondLst>
                              <p:cond delay="500"/>
                            </p:stCondLst>
                            <p:childTnLst>
                              <p:par>
                                <p:cTn id="36" presetID="1" presetClass="entr" presetSubtype="0" fill="hold" nodeType="afterEffect">
                                  <p:stCondLst>
                                    <p:cond delay="0"/>
                                  </p:stCondLst>
                                  <p:childTnLst>
                                    <p:set>
                                      <p:cBhvr>
                                        <p:cTn id="37" dur="1" fill="hold">
                                          <p:stCondLst>
                                            <p:cond delay="0"/>
                                          </p:stCondLst>
                                        </p:cTn>
                                        <p:tgtEl>
                                          <p:spTgt spid="5146"/>
                                        </p:tgtEl>
                                        <p:attrNameLst>
                                          <p:attrName>style.visibility</p:attrName>
                                        </p:attrNameLst>
                                      </p:cBhvr>
                                      <p:to>
                                        <p:strVal val="visible"/>
                                      </p:to>
                                    </p:set>
                                  </p:childTnLst>
                                </p:cTn>
                              </p:par>
                              <p:par>
                                <p:cTn id="38" presetID="8" presetClass="emph" presetSubtype="0" fill="hold" nodeType="withEffect">
                                  <p:stCondLst>
                                    <p:cond delay="0"/>
                                  </p:stCondLst>
                                  <p:childTnLst>
                                    <p:animRot by="21600000">
                                      <p:cBhvr>
                                        <p:cTn id="39" dur="500" fill="hold"/>
                                        <p:tgtEl>
                                          <p:spTgt spid="5146"/>
                                        </p:tgtEl>
                                        <p:attrNameLst>
                                          <p:attrName>r</p:attrName>
                                        </p:attrNameLst>
                                      </p:cBhvr>
                                    </p:animRot>
                                  </p:childTnLst>
                                </p:cTn>
                              </p:par>
                              <p:par>
                                <p:cTn id="40" presetID="6" presetClass="entr" presetSubtype="16" fill="hold" nodeType="withEffect">
                                  <p:stCondLst>
                                    <p:cond delay="0"/>
                                  </p:stCondLst>
                                  <p:childTnLst>
                                    <p:set>
                                      <p:cBhvr>
                                        <p:cTn id="41" dur="1" fill="hold">
                                          <p:stCondLst>
                                            <p:cond delay="0"/>
                                          </p:stCondLst>
                                        </p:cTn>
                                        <p:tgtEl>
                                          <p:spTgt spid="5143"/>
                                        </p:tgtEl>
                                        <p:attrNameLst>
                                          <p:attrName>style.visibility</p:attrName>
                                        </p:attrNameLst>
                                      </p:cBhvr>
                                      <p:to>
                                        <p:strVal val="visible"/>
                                      </p:to>
                                    </p:set>
                                    <p:animEffect filter="circle(in)">
                                      <p:cBhvr>
                                        <p:cTn id="42" dur="500"/>
                                        <p:tgtEl>
                                          <p:spTgt spid="5143"/>
                                        </p:tgtEl>
                                      </p:cBhvr>
                                    </p:animEffect>
                                  </p:childTnLst>
                                </p:cTn>
                              </p:par>
                              <p:par>
                                <p:cTn id="43" presetID="1" presetClass="entr" presetSubtype="0" fill="hold" nodeType="withEffect">
                                  <p:stCondLst>
                                    <p:cond delay="0"/>
                                  </p:stCondLst>
                                  <p:childTnLst>
                                    <p:set>
                                      <p:cBhvr>
                                        <p:cTn id="44" dur="1" fill="hold">
                                          <p:stCondLst>
                                            <p:cond delay="0"/>
                                          </p:stCondLst>
                                        </p:cTn>
                                        <p:tgtEl>
                                          <p:spTgt spid="5155"/>
                                        </p:tgtEl>
                                        <p:attrNameLst>
                                          <p:attrName>style.visibility</p:attrName>
                                        </p:attrNameLst>
                                      </p:cBhvr>
                                      <p:to>
                                        <p:strVal val="visible"/>
                                      </p:to>
                                    </p:set>
                                  </p:childTnLst>
                                </p:cTn>
                              </p:par>
                              <p:par>
                                <p:cTn id="45" presetID="8" presetClass="emph" presetSubtype="0" fill="hold" nodeType="withEffect">
                                  <p:stCondLst>
                                    <p:cond delay="0"/>
                                  </p:stCondLst>
                                  <p:childTnLst>
                                    <p:animRot by="21600000">
                                      <p:cBhvr>
                                        <p:cTn id="46" dur="500" fill="hold"/>
                                        <p:tgtEl>
                                          <p:spTgt spid="5155"/>
                                        </p:tgtEl>
                                        <p:attrNameLst>
                                          <p:attrName>r</p:attrName>
                                        </p:attrNameLst>
                                      </p:cBhvr>
                                    </p:animRot>
                                  </p:childTnLst>
                                </p:cTn>
                              </p:par>
                              <p:par>
                                <p:cTn id="47" presetID="6" presetClass="entr" presetSubtype="16" fill="hold" nodeType="withEffect">
                                  <p:stCondLst>
                                    <p:cond delay="0"/>
                                  </p:stCondLst>
                                  <p:childTnLst>
                                    <p:set>
                                      <p:cBhvr>
                                        <p:cTn id="48" dur="1" fill="hold">
                                          <p:stCondLst>
                                            <p:cond delay="0"/>
                                          </p:stCondLst>
                                        </p:cTn>
                                        <p:tgtEl>
                                          <p:spTgt spid="5152"/>
                                        </p:tgtEl>
                                        <p:attrNameLst>
                                          <p:attrName>style.visibility</p:attrName>
                                        </p:attrNameLst>
                                      </p:cBhvr>
                                      <p:to>
                                        <p:strVal val="visible"/>
                                      </p:to>
                                    </p:set>
                                    <p:animEffect filter="circle(in)">
                                      <p:cBhvr>
                                        <p:cTn id="49" dur="500"/>
                                        <p:tgtEl>
                                          <p:spTgt spid="5152"/>
                                        </p:tgtEl>
                                      </p:cBhvr>
                                    </p:animEffect>
                                  </p:childTnLst>
                                </p:cTn>
                              </p:par>
                              <p:par>
                                <p:cTn id="50" presetID="1" presetClass="entr" presetSubtype="0" fill="hold" nodeType="withEffect">
                                  <p:stCondLst>
                                    <p:cond delay="0"/>
                                  </p:stCondLst>
                                  <p:childTnLst>
                                    <p:set>
                                      <p:cBhvr>
                                        <p:cTn id="51" dur="1" fill="hold">
                                          <p:stCondLst>
                                            <p:cond delay="0"/>
                                          </p:stCondLst>
                                        </p:cTn>
                                        <p:tgtEl>
                                          <p:spTgt spid="5164"/>
                                        </p:tgtEl>
                                        <p:attrNameLst>
                                          <p:attrName>style.visibility</p:attrName>
                                        </p:attrNameLst>
                                      </p:cBhvr>
                                      <p:to>
                                        <p:strVal val="visible"/>
                                      </p:to>
                                    </p:set>
                                  </p:childTnLst>
                                </p:cTn>
                              </p:par>
                              <p:par>
                                <p:cTn id="52" presetID="8" presetClass="emph" presetSubtype="0" fill="hold" nodeType="withEffect">
                                  <p:stCondLst>
                                    <p:cond delay="0"/>
                                  </p:stCondLst>
                                  <p:childTnLst>
                                    <p:animRot by="21600000">
                                      <p:cBhvr>
                                        <p:cTn id="53" dur="500" fill="hold"/>
                                        <p:tgtEl>
                                          <p:spTgt spid="5164"/>
                                        </p:tgtEl>
                                        <p:attrNameLst>
                                          <p:attrName>r</p:attrName>
                                        </p:attrNameLst>
                                      </p:cBhvr>
                                    </p:animRot>
                                  </p:childTnLst>
                                </p:cTn>
                              </p:par>
                              <p:par>
                                <p:cTn id="54" presetID="6" presetClass="entr" presetSubtype="16" fill="hold" nodeType="withEffect">
                                  <p:stCondLst>
                                    <p:cond delay="0"/>
                                  </p:stCondLst>
                                  <p:childTnLst>
                                    <p:set>
                                      <p:cBhvr>
                                        <p:cTn id="55" dur="1" fill="hold">
                                          <p:stCondLst>
                                            <p:cond delay="0"/>
                                          </p:stCondLst>
                                        </p:cTn>
                                        <p:tgtEl>
                                          <p:spTgt spid="5161"/>
                                        </p:tgtEl>
                                        <p:attrNameLst>
                                          <p:attrName>style.visibility</p:attrName>
                                        </p:attrNameLst>
                                      </p:cBhvr>
                                      <p:to>
                                        <p:strVal val="visible"/>
                                      </p:to>
                                    </p:set>
                                    <p:animEffect filter="circle(in)">
                                      <p:cBhvr>
                                        <p:cTn id="56" dur="500"/>
                                        <p:tgtEl>
                                          <p:spTgt spid="5161"/>
                                        </p:tgtEl>
                                      </p:cBhvr>
                                    </p:animEffect>
                                  </p:childTnLst>
                                </p:cTn>
                              </p:par>
                              <p:par>
                                <p:cTn id="57" presetID="1" presetClass="entr" presetSubtype="0" fill="hold" nodeType="withEffect">
                                  <p:stCondLst>
                                    <p:cond delay="0"/>
                                  </p:stCondLst>
                                  <p:childTnLst>
                                    <p:set>
                                      <p:cBhvr>
                                        <p:cTn id="58" dur="1" fill="hold">
                                          <p:stCondLst>
                                            <p:cond delay="0"/>
                                          </p:stCondLst>
                                        </p:cTn>
                                        <p:tgtEl>
                                          <p:spTgt spid="5180"/>
                                        </p:tgtEl>
                                        <p:attrNameLst>
                                          <p:attrName>style.visibility</p:attrName>
                                        </p:attrNameLst>
                                      </p:cBhvr>
                                      <p:to>
                                        <p:strVal val="visible"/>
                                      </p:to>
                                    </p:set>
                                  </p:childTnLst>
                                </p:cTn>
                              </p:par>
                              <p:par>
                                <p:cTn id="59" presetID="8" presetClass="emph" presetSubtype="0" fill="hold" nodeType="withEffect">
                                  <p:stCondLst>
                                    <p:cond delay="0"/>
                                  </p:stCondLst>
                                  <p:childTnLst>
                                    <p:animRot by="21600000">
                                      <p:cBhvr>
                                        <p:cTn id="60" dur="500" fill="hold"/>
                                        <p:tgtEl>
                                          <p:spTgt spid="5180"/>
                                        </p:tgtEl>
                                        <p:attrNameLst>
                                          <p:attrName>r</p:attrName>
                                        </p:attrNameLst>
                                      </p:cBhvr>
                                    </p:animRot>
                                  </p:childTnLst>
                                </p:cTn>
                              </p:par>
                              <p:par>
                                <p:cTn id="61" presetID="6" presetClass="entr" presetSubtype="16" fill="hold" nodeType="withEffect">
                                  <p:stCondLst>
                                    <p:cond delay="0"/>
                                  </p:stCondLst>
                                  <p:childTnLst>
                                    <p:set>
                                      <p:cBhvr>
                                        <p:cTn id="62" dur="1" fill="hold">
                                          <p:stCondLst>
                                            <p:cond delay="0"/>
                                          </p:stCondLst>
                                        </p:cTn>
                                        <p:tgtEl>
                                          <p:spTgt spid="5170"/>
                                        </p:tgtEl>
                                        <p:attrNameLst>
                                          <p:attrName>style.visibility</p:attrName>
                                        </p:attrNameLst>
                                      </p:cBhvr>
                                      <p:to>
                                        <p:strVal val="visible"/>
                                      </p:to>
                                    </p:set>
                                    <p:animEffect filter="circle(in)">
                                      <p:cBhvr>
                                        <p:cTn id="63" dur="500"/>
                                        <p:tgtEl>
                                          <p:spTgt spid="5170"/>
                                        </p:tgtEl>
                                      </p:cBhvr>
                                    </p:animEffect>
                                  </p:childTnLst>
                                </p:cTn>
                              </p:par>
                              <p:par>
                                <p:cTn id="64" presetID="21" presetClass="entr" presetSubtype="1" fill="hold" nodeType="withEffect">
                                  <p:stCondLst>
                                    <p:cond delay="0"/>
                                  </p:stCondLst>
                                  <p:childTnLst>
                                    <p:set>
                                      <p:cBhvr>
                                        <p:cTn id="65" dur="1" fill="hold">
                                          <p:stCondLst>
                                            <p:cond delay="0"/>
                                          </p:stCondLst>
                                        </p:cTn>
                                        <p:tgtEl>
                                          <p:spTgt spid="5149"/>
                                        </p:tgtEl>
                                        <p:attrNameLst>
                                          <p:attrName>style.visibility</p:attrName>
                                        </p:attrNameLst>
                                      </p:cBhvr>
                                      <p:to>
                                        <p:strVal val="visible"/>
                                      </p:to>
                                    </p:set>
                                    <p:animEffect filter="wheel(1)">
                                      <p:cBhvr>
                                        <p:cTn id="66" dur="250"/>
                                        <p:tgtEl>
                                          <p:spTgt spid="5149"/>
                                        </p:tgtEl>
                                      </p:cBhvr>
                                    </p:animEffect>
                                  </p:childTnLst>
                                </p:cTn>
                              </p:par>
                              <p:par>
                                <p:cTn id="67" presetID="21" presetClass="entr" presetSubtype="1" fill="hold" nodeType="withEffect">
                                  <p:stCondLst>
                                    <p:cond delay="0"/>
                                  </p:stCondLst>
                                  <p:childTnLst>
                                    <p:set>
                                      <p:cBhvr>
                                        <p:cTn id="68" dur="1" fill="hold">
                                          <p:stCondLst>
                                            <p:cond delay="0"/>
                                          </p:stCondLst>
                                        </p:cTn>
                                        <p:tgtEl>
                                          <p:spTgt spid="5158"/>
                                        </p:tgtEl>
                                        <p:attrNameLst>
                                          <p:attrName>style.visibility</p:attrName>
                                        </p:attrNameLst>
                                      </p:cBhvr>
                                      <p:to>
                                        <p:strVal val="visible"/>
                                      </p:to>
                                    </p:set>
                                    <p:animEffect filter="wheel(1)">
                                      <p:cBhvr>
                                        <p:cTn id="69" dur="250"/>
                                        <p:tgtEl>
                                          <p:spTgt spid="5158"/>
                                        </p:tgtEl>
                                      </p:cBhvr>
                                    </p:animEffect>
                                  </p:childTnLst>
                                </p:cTn>
                              </p:par>
                              <p:par>
                                <p:cTn id="70" presetID="21" presetClass="entr" presetSubtype="1" fill="hold" nodeType="withEffect">
                                  <p:stCondLst>
                                    <p:cond delay="0"/>
                                  </p:stCondLst>
                                  <p:childTnLst>
                                    <p:set>
                                      <p:cBhvr>
                                        <p:cTn id="71" dur="1" fill="hold">
                                          <p:stCondLst>
                                            <p:cond delay="0"/>
                                          </p:stCondLst>
                                        </p:cTn>
                                        <p:tgtEl>
                                          <p:spTgt spid="5167"/>
                                        </p:tgtEl>
                                        <p:attrNameLst>
                                          <p:attrName>style.visibility</p:attrName>
                                        </p:attrNameLst>
                                      </p:cBhvr>
                                      <p:to>
                                        <p:strVal val="visible"/>
                                      </p:to>
                                    </p:set>
                                    <p:animEffect filter="wheel(1)">
                                      <p:cBhvr>
                                        <p:cTn id="72" dur="250"/>
                                        <p:tgtEl>
                                          <p:spTgt spid="5167"/>
                                        </p:tgtEl>
                                      </p:cBhvr>
                                    </p:animEffect>
                                  </p:childTnLst>
                                </p:cTn>
                              </p:par>
                              <p:par>
                                <p:cTn id="73" presetID="21" presetClass="entr" presetSubtype="1" fill="hold" nodeType="withEffect">
                                  <p:stCondLst>
                                    <p:cond delay="0"/>
                                  </p:stCondLst>
                                  <p:childTnLst>
                                    <p:set>
                                      <p:cBhvr>
                                        <p:cTn id="74" dur="1" fill="hold">
                                          <p:stCondLst>
                                            <p:cond delay="0"/>
                                          </p:stCondLst>
                                        </p:cTn>
                                        <p:tgtEl>
                                          <p:spTgt spid="5173"/>
                                        </p:tgtEl>
                                        <p:attrNameLst>
                                          <p:attrName>style.visibility</p:attrName>
                                        </p:attrNameLst>
                                      </p:cBhvr>
                                      <p:to>
                                        <p:strVal val="visible"/>
                                      </p:to>
                                    </p:set>
                                    <p:animEffect filter="wheel(1)">
                                      <p:cBhvr>
                                        <p:cTn id="75" dur="250"/>
                                        <p:tgtEl>
                                          <p:spTgt spid="5173"/>
                                        </p:tgtEl>
                                      </p:cBhvr>
                                    </p:animEffect>
                                  </p:childTnLst>
                                </p:cTn>
                              </p:par>
                              <p:par>
                                <p:cTn id="76" presetID="4" presetClass="entr" presetSubtype="32" fill="hold" grpId="0" nodeType="withEffect">
                                  <p:stCondLst>
                                    <p:cond delay="250"/>
                                  </p:stCondLst>
                                  <p:childTnLst>
                                    <p:set>
                                      <p:cBhvr>
                                        <p:cTn id="77" dur="1" fill="hold">
                                          <p:stCondLst>
                                            <p:cond delay="0"/>
                                          </p:stCondLst>
                                        </p:cTn>
                                        <p:tgtEl>
                                          <p:spTgt spid="5176"/>
                                        </p:tgtEl>
                                        <p:attrNameLst>
                                          <p:attrName>style.visibility</p:attrName>
                                        </p:attrNameLst>
                                      </p:cBhvr>
                                      <p:to>
                                        <p:strVal val="visible"/>
                                      </p:to>
                                    </p:set>
                                    <p:animEffect filter="box(out)">
                                      <p:cBhvr>
                                        <p:cTn id="78" dur="250"/>
                                        <p:tgtEl>
                                          <p:spTgt spid="5176"/>
                                        </p:tgtEl>
                                      </p:cBhvr>
                                    </p:animEffect>
                                  </p:childTnLst>
                                </p:cTn>
                              </p:par>
                              <p:par>
                                <p:cTn id="79" presetID="4" presetClass="entr" presetSubtype="32" fill="hold" grpId="0" nodeType="withEffect">
                                  <p:stCondLst>
                                    <p:cond delay="250"/>
                                  </p:stCondLst>
                                  <p:childTnLst>
                                    <p:set>
                                      <p:cBhvr>
                                        <p:cTn id="80" dur="1" fill="hold">
                                          <p:stCondLst>
                                            <p:cond delay="0"/>
                                          </p:stCondLst>
                                        </p:cTn>
                                        <p:tgtEl>
                                          <p:spTgt spid="5177"/>
                                        </p:tgtEl>
                                        <p:attrNameLst>
                                          <p:attrName>style.visibility</p:attrName>
                                        </p:attrNameLst>
                                      </p:cBhvr>
                                      <p:to>
                                        <p:strVal val="visible"/>
                                      </p:to>
                                    </p:set>
                                    <p:animEffect filter="box(out)">
                                      <p:cBhvr>
                                        <p:cTn id="81" dur="250"/>
                                        <p:tgtEl>
                                          <p:spTgt spid="5177"/>
                                        </p:tgtEl>
                                      </p:cBhvr>
                                    </p:animEffect>
                                  </p:childTnLst>
                                </p:cTn>
                              </p:par>
                              <p:par>
                                <p:cTn id="82" presetID="4" presetClass="entr" presetSubtype="32" fill="hold" grpId="0" nodeType="withEffect">
                                  <p:stCondLst>
                                    <p:cond delay="250"/>
                                  </p:stCondLst>
                                  <p:childTnLst>
                                    <p:set>
                                      <p:cBhvr>
                                        <p:cTn id="83" dur="1" fill="hold">
                                          <p:stCondLst>
                                            <p:cond delay="0"/>
                                          </p:stCondLst>
                                        </p:cTn>
                                        <p:tgtEl>
                                          <p:spTgt spid="5178"/>
                                        </p:tgtEl>
                                        <p:attrNameLst>
                                          <p:attrName>style.visibility</p:attrName>
                                        </p:attrNameLst>
                                      </p:cBhvr>
                                      <p:to>
                                        <p:strVal val="visible"/>
                                      </p:to>
                                    </p:set>
                                    <p:animEffect filter="box(out)">
                                      <p:cBhvr>
                                        <p:cTn id="84" dur="250"/>
                                        <p:tgtEl>
                                          <p:spTgt spid="5178"/>
                                        </p:tgtEl>
                                      </p:cBhvr>
                                    </p:animEffect>
                                  </p:childTnLst>
                                </p:cTn>
                              </p:par>
                              <p:par>
                                <p:cTn id="85" presetID="4" presetClass="entr" presetSubtype="32" fill="hold" grpId="0" nodeType="withEffect">
                                  <p:stCondLst>
                                    <p:cond delay="250"/>
                                  </p:stCondLst>
                                  <p:childTnLst>
                                    <p:set>
                                      <p:cBhvr>
                                        <p:cTn id="86" dur="1" fill="hold">
                                          <p:stCondLst>
                                            <p:cond delay="0"/>
                                          </p:stCondLst>
                                        </p:cTn>
                                        <p:tgtEl>
                                          <p:spTgt spid="5179"/>
                                        </p:tgtEl>
                                        <p:attrNameLst>
                                          <p:attrName>style.visibility</p:attrName>
                                        </p:attrNameLst>
                                      </p:cBhvr>
                                      <p:to>
                                        <p:strVal val="visible"/>
                                      </p:to>
                                    </p:set>
                                    <p:animEffect filter="box(out)">
                                      <p:cBhvr>
                                        <p:cTn id="87" dur="250"/>
                                        <p:tgtEl>
                                          <p:spTgt spid="5179"/>
                                        </p:tgtEl>
                                      </p:cBhvr>
                                    </p:animEffect>
                                  </p:childTnLst>
                                </p:cTn>
                              </p:par>
                              <p:par>
                                <p:cTn id="88" presetID="1" presetClass="entr" presetSubtype="0" fill="hold" nodeType="withEffect">
                                  <p:stCondLst>
                                    <p:cond delay="0"/>
                                  </p:stCondLst>
                                  <p:childTnLst>
                                    <p:set>
                                      <p:cBhvr>
                                        <p:cTn id="89" dur="1" fill="hold">
                                          <p:stCondLst>
                                            <p:cond delay="0"/>
                                          </p:stCondLst>
                                        </p:cTn>
                                        <p:tgtEl>
                                          <p:spTgt spid="44"/>
                                        </p:tgtEl>
                                        <p:attrNameLst>
                                          <p:attrName>style.visibility</p:attrName>
                                        </p:attrNameLst>
                                      </p:cBhvr>
                                      <p:to>
                                        <p:strVal val="visible"/>
                                      </p:to>
                                    </p:set>
                                  </p:childTnLst>
                                </p:cTn>
                              </p:par>
                              <p:par>
                                <p:cTn id="90" presetID="8" presetClass="emph" presetSubtype="0" fill="hold" nodeType="withEffect">
                                  <p:stCondLst>
                                    <p:cond delay="0"/>
                                  </p:stCondLst>
                                  <p:childTnLst>
                                    <p:animRot by="21600000">
                                      <p:cBhvr>
                                        <p:cTn id="91" dur="500" fill="hold"/>
                                        <p:tgtEl>
                                          <p:spTgt spid="44"/>
                                        </p:tgtEl>
                                        <p:attrNameLst>
                                          <p:attrName>r</p:attrName>
                                        </p:attrNameLst>
                                      </p:cBhvr>
                                    </p:animRot>
                                  </p:childTnLst>
                                </p:cTn>
                              </p:par>
                              <p:par>
                                <p:cTn id="92" presetID="6" presetClass="entr" presetSubtype="16" fill="hold" nodeType="withEffect">
                                  <p:stCondLst>
                                    <p:cond delay="0"/>
                                  </p:stCondLst>
                                  <p:childTnLst>
                                    <p:set>
                                      <p:cBhvr>
                                        <p:cTn id="93" dur="1" fill="hold">
                                          <p:stCondLst>
                                            <p:cond delay="0"/>
                                          </p:stCondLst>
                                        </p:cTn>
                                        <p:tgtEl>
                                          <p:spTgt spid="41"/>
                                        </p:tgtEl>
                                        <p:attrNameLst>
                                          <p:attrName>style.visibility</p:attrName>
                                        </p:attrNameLst>
                                      </p:cBhvr>
                                      <p:to>
                                        <p:strVal val="visible"/>
                                      </p:to>
                                    </p:set>
                                    <p:animEffect filter="circle(in)">
                                      <p:cBhvr>
                                        <p:cTn id="94" dur="500"/>
                                        <p:tgtEl>
                                          <p:spTgt spid="41"/>
                                        </p:tgtEl>
                                      </p:cBhvr>
                                    </p:animEffect>
                                  </p:childTnLst>
                                </p:cTn>
                              </p:par>
                              <p:par>
                                <p:cTn id="95" presetID="21" presetClass="entr" presetSubtype="1" fill="hold"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filter="wheel(1)">
                                      <p:cBhvr>
                                        <p:cTn id="97" dur="250"/>
                                        <p:tgtEl>
                                          <p:spTgt spid="47"/>
                                        </p:tgtEl>
                                      </p:cBhvr>
                                    </p:animEffect>
                                  </p:childTnLst>
                                </p:cTn>
                              </p:par>
                              <p:par>
                                <p:cTn id="98" presetID="4" presetClass="entr" presetSubtype="32" fill="hold" grpId="0" nodeType="withEffect">
                                  <p:stCondLst>
                                    <p:cond delay="250"/>
                                  </p:stCondLst>
                                  <p:childTnLst>
                                    <p:set>
                                      <p:cBhvr>
                                        <p:cTn id="99" dur="1" fill="hold">
                                          <p:stCondLst>
                                            <p:cond delay="0"/>
                                          </p:stCondLst>
                                        </p:cTn>
                                        <p:tgtEl>
                                          <p:spTgt spid="50"/>
                                        </p:tgtEl>
                                        <p:attrNameLst>
                                          <p:attrName>style.visibility</p:attrName>
                                        </p:attrNameLst>
                                      </p:cBhvr>
                                      <p:to>
                                        <p:strVal val="visible"/>
                                      </p:to>
                                    </p:set>
                                    <p:animEffect filter="box(out)">
                                      <p:cBhvr>
                                        <p:cTn id="100" dur="250"/>
                                        <p:tgtEl>
                                          <p:spTgt spid="50"/>
                                        </p:tgtEl>
                                      </p:cBhvr>
                                    </p:animEffect>
                                  </p:childTnLst>
                                </p:cTn>
                              </p:par>
                              <p:par>
                                <p:cTn id="101" presetID="22" presetClass="entr" presetSubtype="1" fill="hold" nodeType="withEffect">
                                  <p:stCondLst>
                                    <p:cond delay="0"/>
                                  </p:stCondLst>
                                  <p:childTnLst>
                                    <p:set>
                                      <p:cBhvr>
                                        <p:cTn id="102" dur="1" fill="hold">
                                          <p:stCondLst>
                                            <p:cond delay="0"/>
                                          </p:stCondLst>
                                        </p:cTn>
                                        <p:tgtEl>
                                          <p:spTgt spid="51"/>
                                        </p:tgtEl>
                                        <p:attrNameLst>
                                          <p:attrName>style.visibility</p:attrName>
                                        </p:attrNameLst>
                                      </p:cBhvr>
                                      <p:to>
                                        <p:strVal val="visible"/>
                                      </p:to>
                                    </p:set>
                                    <p:animEffect filter="wipe(up)">
                                      <p:cBhvr>
                                        <p:cTn id="103" dur="250"/>
                                        <p:tgtEl>
                                          <p:spTgt spid="51"/>
                                        </p:tgtEl>
                                      </p:cBhvr>
                                    </p:animEffect>
                                  </p:childTnLst>
                                </p:cTn>
                              </p:par>
                              <p:par>
                                <p:cTn id="104" presetID="21" presetClass="entr" presetSubtype="1" fill="hold" grpId="0" nodeType="withEffect">
                                  <p:stCondLst>
                                    <p:cond delay="250"/>
                                  </p:stCondLst>
                                  <p:childTnLst>
                                    <p:set>
                                      <p:cBhvr>
                                        <p:cTn id="105" dur="1" fill="hold">
                                          <p:stCondLst>
                                            <p:cond delay="0"/>
                                          </p:stCondLst>
                                        </p:cTn>
                                        <p:tgtEl>
                                          <p:spTgt spid="52"/>
                                        </p:tgtEl>
                                        <p:attrNameLst>
                                          <p:attrName>style.visibility</p:attrName>
                                        </p:attrNameLst>
                                      </p:cBhvr>
                                      <p:to>
                                        <p:strVal val="visible"/>
                                      </p:to>
                                    </p:set>
                                    <p:animEffect filter="wheel(1)">
                                      <p:cBhvr>
                                        <p:cTn id="106" dur="2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bldLvl="0"/>
      <p:bldP spid="5131" grpId="0" bldLvl="0" animBg="1"/>
      <p:bldP spid="5132" grpId="0" bldLvl="0" animBg="1"/>
      <p:bldP spid="5140" grpId="0" bldLvl="0" animBg="1"/>
      <p:bldP spid="5141" grpId="0" bldLvl="0" animBg="1"/>
      <p:bldP spid="5142" grpId="0" bldLvl="0" animBg="1"/>
      <p:bldP spid="5176" grpId="0" bldLvl="0" animBg="1"/>
      <p:bldP spid="5177" grpId="0" bldLvl="0" animBg="1"/>
      <p:bldP spid="5178" grpId="0" bldLvl="0" animBg="1"/>
      <p:bldP spid="5179" grpId="0" bldLvl="0" animBg="1"/>
      <p:bldP spid="50" grpId="0" bldLvl="0" animBg="1"/>
      <p:bldP spid="5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图片 6"/>
          <p:cNvPicPr>
            <a:picLocks noChangeAspect="1"/>
          </p:cNvPicPr>
          <p:nvPr/>
        </p:nvPicPr>
        <p:blipFill>
          <a:blip r:embed="rId1"/>
          <a:stretch>
            <a:fillRect/>
          </a:stretch>
        </p:blipFill>
        <p:spPr>
          <a:xfrm>
            <a:off x="-67945" y="0"/>
            <a:ext cx="12192000" cy="6858000"/>
          </a:xfrm>
          <a:prstGeom prst="rect">
            <a:avLst/>
          </a:prstGeom>
          <a:noFill/>
          <a:ln w="9525">
            <a:noFill/>
          </a:ln>
        </p:spPr>
      </p:pic>
      <p:pic>
        <p:nvPicPr>
          <p:cNvPr id="6147" name="Picture 4"/>
          <p:cNvPicPr>
            <a:picLocks noChangeAspect="1"/>
          </p:cNvPicPr>
          <p:nvPr/>
        </p:nvPicPr>
        <p:blipFill>
          <a:blip r:embed="rId2"/>
          <a:stretch>
            <a:fillRect/>
          </a:stretch>
        </p:blipFill>
        <p:spPr>
          <a:xfrm rot="5400000">
            <a:off x="10247313" y="1944688"/>
            <a:ext cx="4298950" cy="409575"/>
          </a:xfrm>
          <a:prstGeom prst="rect">
            <a:avLst/>
          </a:prstGeom>
          <a:noFill/>
          <a:ln w="9525">
            <a:noFill/>
          </a:ln>
        </p:spPr>
      </p:pic>
      <p:grpSp>
        <p:nvGrpSpPr>
          <p:cNvPr id="6148" name="组合 8"/>
          <p:cNvGrpSpPr/>
          <p:nvPr/>
        </p:nvGrpSpPr>
        <p:grpSpPr>
          <a:xfrm>
            <a:off x="11353800" y="223838"/>
            <a:ext cx="647700" cy="425450"/>
            <a:chOff x="0" y="0"/>
            <a:chExt cx="3485322" cy="2092601"/>
          </a:xfrm>
        </p:grpSpPr>
        <p:sp>
          <p:nvSpPr>
            <p:cNvPr id="6149" name="直接连接符 9"/>
            <p:cNvSpPr/>
            <p:nvPr/>
          </p:nvSpPr>
          <p:spPr>
            <a:xfrm>
              <a:off x="0" y="43730"/>
              <a:ext cx="3485322" cy="1"/>
            </a:xfrm>
            <a:prstGeom prst="line">
              <a:avLst/>
            </a:prstGeom>
            <a:ln w="25400" cap="flat" cmpd="sng">
              <a:solidFill>
                <a:srgbClr val="FFFFFF">
                  <a:alpha val="59999"/>
                </a:srgbClr>
              </a:solidFill>
              <a:prstDash val="solid"/>
              <a:bevel/>
              <a:headEnd type="none" w="med" len="med"/>
              <a:tailEnd type="none" w="med" len="med"/>
            </a:ln>
          </p:spPr>
        </p:sp>
        <p:sp>
          <p:nvSpPr>
            <p:cNvPr id="6150" name="直接连接符 10"/>
            <p:cNvSpPr/>
            <p:nvPr/>
          </p:nvSpPr>
          <p:spPr>
            <a:xfrm>
              <a:off x="3451168" y="0"/>
              <a:ext cx="1" cy="2092601"/>
            </a:xfrm>
            <a:prstGeom prst="line">
              <a:avLst/>
            </a:prstGeom>
            <a:ln w="25400" cap="flat" cmpd="sng">
              <a:solidFill>
                <a:srgbClr val="FFFFFF">
                  <a:alpha val="59999"/>
                </a:srgbClr>
              </a:solidFill>
              <a:prstDash val="solid"/>
              <a:bevel/>
              <a:headEnd type="none" w="med" len="med"/>
              <a:tailEnd type="none" w="med" len="med"/>
            </a:ln>
          </p:spPr>
        </p:sp>
      </p:grpSp>
      <p:grpSp>
        <p:nvGrpSpPr>
          <p:cNvPr id="6151" name="组合 11"/>
          <p:cNvGrpSpPr/>
          <p:nvPr/>
        </p:nvGrpSpPr>
        <p:grpSpPr>
          <a:xfrm flipH="1" flipV="1">
            <a:off x="190500" y="6296025"/>
            <a:ext cx="647700" cy="425450"/>
            <a:chOff x="0" y="0"/>
            <a:chExt cx="3485322" cy="2092601"/>
          </a:xfrm>
        </p:grpSpPr>
        <p:sp>
          <p:nvSpPr>
            <p:cNvPr id="6152" name="直接连接符 12"/>
            <p:cNvSpPr/>
            <p:nvPr/>
          </p:nvSpPr>
          <p:spPr>
            <a:xfrm>
              <a:off x="0" y="43730"/>
              <a:ext cx="3485322" cy="1"/>
            </a:xfrm>
            <a:prstGeom prst="line">
              <a:avLst/>
            </a:prstGeom>
            <a:ln w="25400" cap="flat" cmpd="sng">
              <a:solidFill>
                <a:srgbClr val="FFFFFF">
                  <a:alpha val="59999"/>
                </a:srgbClr>
              </a:solidFill>
              <a:prstDash val="solid"/>
              <a:bevel/>
              <a:headEnd type="none" w="med" len="med"/>
              <a:tailEnd type="none" w="med" len="med"/>
            </a:ln>
          </p:spPr>
        </p:sp>
        <p:sp>
          <p:nvSpPr>
            <p:cNvPr id="6153" name="直接连接符 13"/>
            <p:cNvSpPr/>
            <p:nvPr/>
          </p:nvSpPr>
          <p:spPr>
            <a:xfrm>
              <a:off x="3451168" y="0"/>
              <a:ext cx="1" cy="2092601"/>
            </a:xfrm>
            <a:prstGeom prst="line">
              <a:avLst/>
            </a:prstGeom>
            <a:ln w="25400" cap="flat" cmpd="sng">
              <a:solidFill>
                <a:srgbClr val="FFFFFF">
                  <a:alpha val="59999"/>
                </a:srgbClr>
              </a:solidFill>
              <a:prstDash val="solid"/>
              <a:bevel/>
              <a:headEnd type="none" w="med" len="med"/>
              <a:tailEnd type="none" w="med" len="med"/>
            </a:ln>
          </p:spPr>
        </p:sp>
      </p:grpSp>
      <p:sp>
        <p:nvSpPr>
          <p:cNvPr id="6154" name="矩形 8"/>
          <p:cNvSpPr/>
          <p:nvPr/>
        </p:nvSpPr>
        <p:spPr>
          <a:xfrm>
            <a:off x="3902710" y="3914775"/>
            <a:ext cx="3670935" cy="1282700"/>
          </a:xfrm>
          <a:prstGeom prst="rect">
            <a:avLst/>
          </a:prstGeom>
          <a:solidFill>
            <a:srgbClr val="FFFFFF">
              <a:alpha val="20000"/>
            </a:srgbClr>
          </a:solidFill>
          <a:ln w="127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155" name="TextBox 16"/>
          <p:cNvSpPr/>
          <p:nvPr/>
        </p:nvSpPr>
        <p:spPr>
          <a:xfrm>
            <a:off x="4740275" y="4182110"/>
            <a:ext cx="2305050" cy="613410"/>
          </a:xfrm>
          <a:prstGeom prst="rect">
            <a:avLst/>
          </a:prstGeom>
          <a:noFill/>
          <a:ln w="9525">
            <a:noFill/>
          </a:ln>
        </p:spPr>
        <p:txBody>
          <a:bodyPr wrap="square">
            <a:spAutoFit/>
          </a:bodyPr>
          <a:p>
            <a:pPr lvl="0" eaLnBrk="1" hangingPunct="1">
              <a:lnSpc>
                <a:spcPct val="100000"/>
              </a:lnSpc>
            </a:pPr>
            <a:r>
              <a:rPr lang="zh-CN" altLang="en-US" sz="3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注册与登陆</a:t>
            </a:r>
            <a:endParaRPr lang="zh-CN" altLang="en-US" sz="3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156" name="矩形 25"/>
          <p:cNvSpPr/>
          <p:nvPr/>
        </p:nvSpPr>
        <p:spPr>
          <a:xfrm>
            <a:off x="4566920" y="1752600"/>
            <a:ext cx="2476500" cy="2160905"/>
          </a:xfrm>
          <a:prstGeom prst="rect">
            <a:avLst/>
          </a:prstGeom>
          <a:solidFill>
            <a:srgbClr val="000000">
              <a:alpha val="9999"/>
            </a:srgbClr>
          </a:solidFill>
          <a:ln w="127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157" name="TextBox 16"/>
          <p:cNvSpPr/>
          <p:nvPr/>
        </p:nvSpPr>
        <p:spPr>
          <a:xfrm>
            <a:off x="4787900" y="2435225"/>
            <a:ext cx="2484755" cy="808990"/>
          </a:xfrm>
          <a:prstGeom prst="rect">
            <a:avLst/>
          </a:prstGeom>
          <a:noFill/>
          <a:ln w="9525">
            <a:noFill/>
          </a:ln>
        </p:spPr>
        <p:txBody>
          <a:bodyPr wrap="square">
            <a:spAutoFit/>
          </a:bodyPr>
          <a:p>
            <a:pPr lvl="0" eaLnBrk="1" hangingPunct="1">
              <a:lnSpc>
                <a:spcPct val="100000"/>
              </a:lnSpc>
            </a:pPr>
            <a:r>
              <a:rPr lang="en-US" altLang="x-none" sz="4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 PART</a:t>
            </a:r>
            <a:endParaRPr lang="zh-CN" altLang="en-US" sz="4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158" name="直接连接符 26"/>
          <p:cNvSpPr/>
          <p:nvPr/>
        </p:nvSpPr>
        <p:spPr>
          <a:xfrm>
            <a:off x="2573338" y="1752600"/>
            <a:ext cx="6516687" cy="0"/>
          </a:xfrm>
          <a:prstGeom prst="line">
            <a:avLst/>
          </a:prstGeom>
          <a:ln w="19050" cap="flat" cmpd="sng">
            <a:pattFill prst="horz">
              <a:fgClr>
                <a:schemeClr val="accent1"/>
              </a:fgClr>
              <a:bgClr>
                <a:srgbClr val="FFFFFF"/>
              </a:bgClr>
            </a:pattFill>
            <a:prstDash val="solid"/>
            <a:bevel/>
            <a:headEnd type="none" w="med" len="med"/>
            <a:tailEnd type="none" w="med" len="med"/>
          </a:ln>
        </p:spPr>
      </p:sp>
      <p:grpSp>
        <p:nvGrpSpPr>
          <p:cNvPr id="6159" name="组合 13"/>
          <p:cNvGrpSpPr/>
          <p:nvPr/>
        </p:nvGrpSpPr>
        <p:grpSpPr>
          <a:xfrm flipH="1" flipV="1">
            <a:off x="5248910" y="3098800"/>
            <a:ext cx="407670" cy="466725"/>
            <a:chOff x="0" y="0"/>
            <a:chExt cx="3485322" cy="2301860"/>
          </a:xfrm>
        </p:grpSpPr>
        <p:sp>
          <p:nvSpPr>
            <p:cNvPr id="6160" name="直接连接符 14"/>
            <p:cNvSpPr/>
            <p:nvPr/>
          </p:nvSpPr>
          <p:spPr>
            <a:xfrm>
              <a:off x="0" y="7811"/>
              <a:ext cx="3485322" cy="1"/>
            </a:xfrm>
            <a:prstGeom prst="line">
              <a:avLst/>
            </a:prstGeom>
            <a:ln w="25400" cap="flat" cmpd="sng">
              <a:solidFill>
                <a:srgbClr val="FFFFFF"/>
              </a:solidFill>
              <a:prstDash val="solid"/>
              <a:bevel/>
              <a:headEnd type="none" w="med" len="med"/>
              <a:tailEnd type="none" w="med" len="med"/>
            </a:ln>
          </p:spPr>
        </p:sp>
        <p:sp>
          <p:nvSpPr>
            <p:cNvPr id="6161" name="直接连接符 15"/>
            <p:cNvSpPr/>
            <p:nvPr/>
          </p:nvSpPr>
          <p:spPr>
            <a:xfrm>
              <a:off x="3408473" y="0"/>
              <a:ext cx="1" cy="2301860"/>
            </a:xfrm>
            <a:prstGeom prst="line">
              <a:avLst/>
            </a:prstGeom>
            <a:ln w="25400" cap="flat" cmpd="sng">
              <a:solidFill>
                <a:srgbClr val="FFFFFF"/>
              </a:solidFill>
              <a:prstDash val="solid"/>
              <a:bevel/>
              <a:headEnd type="none" w="med" len="med"/>
              <a:tailEnd type="none" w="med" len="med"/>
            </a:ln>
          </p:spPr>
        </p:sp>
      </p:grpSp>
      <p:grpSp>
        <p:nvGrpSpPr>
          <p:cNvPr id="6162" name="组合 16"/>
          <p:cNvGrpSpPr/>
          <p:nvPr/>
        </p:nvGrpSpPr>
        <p:grpSpPr>
          <a:xfrm flipV="1">
            <a:off x="5656580" y="3113405"/>
            <a:ext cx="614680" cy="467995"/>
            <a:chOff x="0" y="0"/>
            <a:chExt cx="3485322" cy="2301860"/>
          </a:xfrm>
        </p:grpSpPr>
        <p:sp>
          <p:nvSpPr>
            <p:cNvPr id="6163" name="直接连接符 17"/>
            <p:cNvSpPr/>
            <p:nvPr/>
          </p:nvSpPr>
          <p:spPr>
            <a:xfrm>
              <a:off x="0" y="70276"/>
              <a:ext cx="3485322" cy="1"/>
            </a:xfrm>
            <a:prstGeom prst="line">
              <a:avLst/>
            </a:prstGeom>
            <a:ln w="25400" cap="flat" cmpd="sng">
              <a:solidFill>
                <a:srgbClr val="FFFFFF"/>
              </a:solidFill>
              <a:prstDash val="solid"/>
              <a:bevel/>
              <a:headEnd type="none" w="med" len="med"/>
              <a:tailEnd type="none" w="med" len="med"/>
            </a:ln>
          </p:spPr>
        </p:sp>
        <p:sp>
          <p:nvSpPr>
            <p:cNvPr id="6164" name="直接连接符 18"/>
            <p:cNvSpPr/>
            <p:nvPr/>
          </p:nvSpPr>
          <p:spPr>
            <a:xfrm>
              <a:off x="3408473" y="0"/>
              <a:ext cx="1" cy="2301860"/>
            </a:xfrm>
            <a:prstGeom prst="line">
              <a:avLst/>
            </a:prstGeom>
            <a:ln w="25400" cap="flat" cmpd="sng">
              <a:solidFill>
                <a:srgbClr val="FFFFFF"/>
              </a:solidFill>
              <a:prstDash val="solid"/>
              <a:bevel/>
              <a:headEnd type="none" w="med" len="med"/>
              <a:tailEnd type="none" w="med" len="med"/>
            </a:ln>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158"/>
                                        </p:tgtEl>
                                        <p:attrNameLst>
                                          <p:attrName>style.visibility</p:attrName>
                                        </p:attrNameLst>
                                      </p:cBhvr>
                                      <p:to>
                                        <p:strVal val="visible"/>
                                      </p:to>
                                    </p:set>
                                    <p:animEffect filter="barn(outVertical)">
                                      <p:cBhvr>
                                        <p:cTn id="7" dur="250"/>
                                        <p:tgtEl>
                                          <p:spTgt spid="615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6156"/>
                                        </p:tgtEl>
                                        <p:attrNameLst>
                                          <p:attrName>style.visibility</p:attrName>
                                        </p:attrNameLst>
                                      </p:cBhvr>
                                      <p:to>
                                        <p:strVal val="visible"/>
                                      </p:to>
                                    </p:set>
                                    <p:animEffect filter="barn(outVertical)">
                                      <p:cBhvr>
                                        <p:cTn id="10" dur="250"/>
                                        <p:tgtEl>
                                          <p:spTgt spid="6156"/>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6154"/>
                                        </p:tgtEl>
                                        <p:attrNameLst>
                                          <p:attrName>style.visibility</p:attrName>
                                        </p:attrNameLst>
                                      </p:cBhvr>
                                      <p:to>
                                        <p:strVal val="visible"/>
                                      </p:to>
                                    </p:set>
                                    <p:animEffect filter="box(out)">
                                      <p:cBhvr>
                                        <p:cTn id="13" dur="250"/>
                                        <p:tgtEl>
                                          <p:spTgt spid="6154"/>
                                        </p:tgtEl>
                                      </p:cBhvr>
                                    </p:animEffect>
                                  </p:childTnLst>
                                </p:cTn>
                              </p:par>
                              <p:par>
                                <p:cTn id="14" presetID="1" presetClass="entr" presetSubtype="0" fill="hold" nodeType="withEffect">
                                  <p:stCondLst>
                                    <p:cond delay="0"/>
                                  </p:stCondLst>
                                  <p:childTnLst>
                                    <p:set>
                                      <p:cBhvr>
                                        <p:cTn id="15" dur="1" fill="hold">
                                          <p:stCondLst>
                                            <p:cond delay="0"/>
                                          </p:stCondLst>
                                        </p:cTn>
                                        <p:tgtEl>
                                          <p:spTgt spid="616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159"/>
                                        </p:tgtEl>
                                        <p:attrNameLst>
                                          <p:attrName>style.visibility</p:attrName>
                                        </p:attrNameLst>
                                      </p:cBhvr>
                                      <p:to>
                                        <p:strVal val="visible"/>
                                      </p:to>
                                    </p:set>
                                  </p:childTnLst>
                                </p:cTn>
                              </p:par>
                              <p:par>
                                <p:cTn id="18" presetID="49" presetClass="path" presetSubtype="0" accel="50000" decel="50000" fill="hold" nodeType="withEffect">
                                  <p:stCondLst>
                                    <p:cond delay="0"/>
                                  </p:stCondLst>
                                  <p:childTnLst>
                                    <p:animMotion origin="layout" path="M -6.25E-7 -2.96296E-6 L 0.10768 0.23588 " pathEditMode="relative" rAng="0" ptsTypes="AA">
                                      <p:cBhvr>
                                        <p:cTn id="19" dur="250" fill="hold"/>
                                        <p:tgtEl>
                                          <p:spTgt spid="6162"/>
                                        </p:tgtEl>
                                        <p:attrNameLst>
                                          <p:attrName>ppt_x</p:attrName>
                                          <p:attrName>ppt_y</p:attrName>
                                        </p:attrNameLst>
                                      </p:cBhvr>
                                      <p:rCtr x="537800" y="1178200"/>
                                    </p:animMotion>
                                  </p:childTnLst>
                                </p:cTn>
                              </p:par>
                              <p:par>
                                <p:cTn id="20" presetID="49" presetClass="path" presetSubtype="0" accel="50000" decel="50000" fill="hold" nodeType="withEffect">
                                  <p:stCondLst>
                                    <p:cond delay="0"/>
                                  </p:stCondLst>
                                  <p:childTnLst>
                                    <p:animMotion origin="layout" path="M 0 3.7037E-7 L -0.1125 0.23518 " pathEditMode="relative" rAng="0" ptsTypes="AA">
                                      <p:cBhvr>
                                        <p:cTn id="21" dur="250" fill="hold"/>
                                        <p:tgtEl>
                                          <p:spTgt spid="6159"/>
                                        </p:tgtEl>
                                        <p:attrNameLst>
                                          <p:attrName>ppt_x</p:attrName>
                                          <p:attrName>ppt_y</p:attrName>
                                        </p:attrNameLst>
                                      </p:cBhvr>
                                      <p:rCtr x="-562500" y="1175900"/>
                                    </p:animMotion>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6157"/>
                                        </p:tgtEl>
                                        <p:attrNameLst>
                                          <p:attrName>style.visibility</p:attrName>
                                        </p:attrNameLst>
                                      </p:cBhvr>
                                      <p:to>
                                        <p:strVal val="visible"/>
                                      </p:to>
                                    </p:set>
                                    <p:animEffect filter="fade">
                                      <p:cBhvr>
                                        <p:cTn id="25" dur="500"/>
                                        <p:tgtEl>
                                          <p:spTgt spid="6157"/>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6155"/>
                                        </p:tgtEl>
                                        <p:attrNameLst>
                                          <p:attrName>style.visibility</p:attrName>
                                        </p:attrNameLst>
                                      </p:cBhvr>
                                      <p:to>
                                        <p:strVal val="visible"/>
                                      </p:to>
                                    </p:set>
                                    <p:animEffect filter="fade">
                                      <p:cBhvr>
                                        <p:cTn id="28" dur="500"/>
                                        <p:tgtEl>
                                          <p:spTgt spid="6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bldLvl="0" animBg="1"/>
      <p:bldP spid="6155" grpId="0" bldLvl="0"/>
      <p:bldP spid="6156" grpId="0" bldLvl="0" animBg="1"/>
      <p:bldP spid="6157" grpId="0" bldLvl="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图片 6"/>
          <p:cNvPicPr>
            <a:picLocks noChangeAspect="1"/>
          </p:cNvPicPr>
          <p:nvPr/>
        </p:nvPicPr>
        <p:blipFill>
          <a:blip r:embed="rId1"/>
          <a:stretch>
            <a:fillRect/>
          </a:stretch>
        </p:blipFill>
        <p:spPr>
          <a:xfrm>
            <a:off x="0" y="0"/>
            <a:ext cx="12192000" cy="6858000"/>
          </a:xfrm>
          <a:prstGeom prst="rect">
            <a:avLst/>
          </a:prstGeom>
          <a:noFill/>
          <a:ln w="9525">
            <a:noFill/>
          </a:ln>
        </p:spPr>
      </p:pic>
      <p:pic>
        <p:nvPicPr>
          <p:cNvPr id="7171" name="Picture 4"/>
          <p:cNvPicPr>
            <a:picLocks noChangeAspect="1"/>
          </p:cNvPicPr>
          <p:nvPr/>
        </p:nvPicPr>
        <p:blipFill>
          <a:blip r:embed="rId2"/>
          <a:stretch>
            <a:fillRect/>
          </a:stretch>
        </p:blipFill>
        <p:spPr>
          <a:xfrm rot="5400000">
            <a:off x="10247313" y="1944688"/>
            <a:ext cx="4298950" cy="409575"/>
          </a:xfrm>
          <a:prstGeom prst="rect">
            <a:avLst/>
          </a:prstGeom>
          <a:noFill/>
          <a:ln w="9525">
            <a:noFill/>
          </a:ln>
        </p:spPr>
      </p:pic>
      <p:grpSp>
        <p:nvGrpSpPr>
          <p:cNvPr id="7172" name="组合 8"/>
          <p:cNvGrpSpPr/>
          <p:nvPr/>
        </p:nvGrpSpPr>
        <p:grpSpPr>
          <a:xfrm>
            <a:off x="11353800" y="223838"/>
            <a:ext cx="647700" cy="425450"/>
            <a:chOff x="0" y="0"/>
            <a:chExt cx="3485322" cy="2092601"/>
          </a:xfrm>
        </p:grpSpPr>
        <p:sp>
          <p:nvSpPr>
            <p:cNvPr id="7173" name="直接连接符 9"/>
            <p:cNvSpPr/>
            <p:nvPr/>
          </p:nvSpPr>
          <p:spPr>
            <a:xfrm>
              <a:off x="0" y="43730"/>
              <a:ext cx="3485322" cy="1"/>
            </a:xfrm>
            <a:prstGeom prst="line">
              <a:avLst/>
            </a:prstGeom>
            <a:ln w="25400" cap="flat" cmpd="sng">
              <a:solidFill>
                <a:srgbClr val="FFFFFF">
                  <a:alpha val="59999"/>
                </a:srgbClr>
              </a:solidFill>
              <a:prstDash val="solid"/>
              <a:bevel/>
              <a:headEnd type="none" w="med" len="med"/>
              <a:tailEnd type="none" w="med" len="med"/>
            </a:ln>
          </p:spPr>
        </p:sp>
        <p:sp>
          <p:nvSpPr>
            <p:cNvPr id="7174" name="直接连接符 10"/>
            <p:cNvSpPr/>
            <p:nvPr/>
          </p:nvSpPr>
          <p:spPr>
            <a:xfrm>
              <a:off x="3451168" y="0"/>
              <a:ext cx="1" cy="2092601"/>
            </a:xfrm>
            <a:prstGeom prst="line">
              <a:avLst/>
            </a:prstGeom>
            <a:ln w="25400" cap="flat" cmpd="sng">
              <a:solidFill>
                <a:srgbClr val="FFFFFF">
                  <a:alpha val="59999"/>
                </a:srgbClr>
              </a:solidFill>
              <a:prstDash val="solid"/>
              <a:bevel/>
              <a:headEnd type="none" w="med" len="med"/>
              <a:tailEnd type="none" w="med" len="med"/>
            </a:ln>
          </p:spPr>
        </p:sp>
      </p:grpSp>
      <p:grpSp>
        <p:nvGrpSpPr>
          <p:cNvPr id="7175" name="组合 11"/>
          <p:cNvGrpSpPr/>
          <p:nvPr/>
        </p:nvGrpSpPr>
        <p:grpSpPr>
          <a:xfrm flipH="1" flipV="1">
            <a:off x="190500" y="6296025"/>
            <a:ext cx="647700" cy="425450"/>
            <a:chOff x="0" y="0"/>
            <a:chExt cx="3485322" cy="2092601"/>
          </a:xfrm>
        </p:grpSpPr>
        <p:sp>
          <p:nvSpPr>
            <p:cNvPr id="7176" name="直接连接符 12"/>
            <p:cNvSpPr/>
            <p:nvPr/>
          </p:nvSpPr>
          <p:spPr>
            <a:xfrm>
              <a:off x="0" y="43730"/>
              <a:ext cx="3485322" cy="1"/>
            </a:xfrm>
            <a:prstGeom prst="line">
              <a:avLst/>
            </a:prstGeom>
            <a:ln w="25400" cap="flat" cmpd="sng">
              <a:solidFill>
                <a:srgbClr val="FFFFFF">
                  <a:alpha val="59999"/>
                </a:srgbClr>
              </a:solidFill>
              <a:prstDash val="solid"/>
              <a:bevel/>
              <a:headEnd type="none" w="med" len="med"/>
              <a:tailEnd type="none" w="med" len="med"/>
            </a:ln>
          </p:spPr>
        </p:sp>
        <p:sp>
          <p:nvSpPr>
            <p:cNvPr id="7177" name="直接连接符 13"/>
            <p:cNvSpPr/>
            <p:nvPr/>
          </p:nvSpPr>
          <p:spPr>
            <a:xfrm>
              <a:off x="3451168" y="0"/>
              <a:ext cx="1" cy="2092601"/>
            </a:xfrm>
            <a:prstGeom prst="line">
              <a:avLst/>
            </a:prstGeom>
            <a:ln w="25400" cap="flat" cmpd="sng">
              <a:solidFill>
                <a:srgbClr val="FFFFFF">
                  <a:alpha val="59999"/>
                </a:srgbClr>
              </a:solidFill>
              <a:prstDash val="solid"/>
              <a:bevel/>
              <a:headEnd type="none" w="med" len="med"/>
              <a:tailEnd type="none" w="med" len="med"/>
            </a:ln>
          </p:spPr>
        </p:sp>
      </p:grpSp>
      <p:sp>
        <p:nvSpPr>
          <p:cNvPr id="7183" name="矩形 43"/>
          <p:cNvSpPr/>
          <p:nvPr/>
        </p:nvSpPr>
        <p:spPr>
          <a:xfrm>
            <a:off x="759460" y="224155"/>
            <a:ext cx="4086225" cy="548640"/>
          </a:xfrm>
          <a:prstGeom prst="rect">
            <a:avLst/>
          </a:prstGeom>
          <a:noFill/>
          <a:ln w="9525">
            <a:noFill/>
          </a:ln>
        </p:spPr>
        <p:txBody>
          <a:bodyPr wrap="square">
            <a:spAutoFit/>
          </a:bodyPr>
          <a:p>
            <a:pPr lvl="0">
              <a:lnSpc>
                <a:spcPct val="100000"/>
              </a:lnSpc>
            </a:pPr>
            <a:r>
              <a:rPr lang="zh-CN" altLang="en-US" sz="2800" dirty="0">
                <a:solidFill>
                  <a:srgbClr val="FFFFFF"/>
                </a:solidFill>
                <a:latin typeface="微软雅黑" panose="020B0503020204020204" pitchFamily="2" charset="-122"/>
                <a:ea typeface="微软雅黑" panose="020B0503020204020204" pitchFamily="2" charset="-122"/>
                <a:sym typeface="宋体" panose="02010600030101010101" pitchFamily="2" charset="-122"/>
              </a:rPr>
              <a:t>开通方式与注册、登录</a:t>
            </a:r>
            <a:endParaRPr lang="zh-CN" altLang="en-US" sz="2800" dirty="0">
              <a:solidFill>
                <a:srgbClr val="FFFFFF"/>
              </a:solidFill>
              <a:latin typeface="微软雅黑" panose="020B0503020204020204" pitchFamily="2" charset="-122"/>
              <a:ea typeface="微软雅黑" panose="020B0503020204020204" pitchFamily="2" charset="-122"/>
              <a:sym typeface="宋体" panose="02010600030101010101" pitchFamily="2" charset="-122"/>
            </a:endParaRPr>
          </a:p>
        </p:txBody>
      </p:sp>
      <p:sp>
        <p:nvSpPr>
          <p:cNvPr id="2" name="文本框 1"/>
          <p:cNvSpPr txBox="1"/>
          <p:nvPr/>
        </p:nvSpPr>
        <p:spPr>
          <a:xfrm>
            <a:off x="381000" y="1280795"/>
            <a:ext cx="5080000" cy="785495"/>
          </a:xfrm>
          <a:prstGeom prst="rect">
            <a:avLst/>
          </a:prstGeom>
          <a:noFill/>
          <a:ln w="9525">
            <a:noFill/>
          </a:ln>
        </p:spPr>
        <p:txBody>
          <a:bodyPr wrap="square">
            <a:spAutoFit/>
          </a:bodyPr>
          <a:p>
            <a:pPr marL="0" indent="355600" algn="l"/>
            <a:r>
              <a:rPr lang="zh-CN" altLang="en-US" sz="2200" b="0" u="none">
                <a:solidFill>
                  <a:schemeClr val="bg1"/>
                </a:solidFill>
                <a:latin typeface="微软雅黑" panose="020B0503020204020204" pitchFamily="2" charset="-122"/>
                <a:ea typeface="微软雅黑" panose="020B0503020204020204" pitchFamily="2" charset="-122"/>
                <a:cs typeface="宋体" panose="02010600030101010101" pitchFamily="2" charset="-122"/>
              </a:rPr>
              <a:t>采用校园内</a:t>
            </a:r>
            <a:r>
              <a:rPr lang="en-US" altLang="zh-CN" sz="2200" b="0" u="none">
                <a:solidFill>
                  <a:schemeClr val="bg1"/>
                </a:solidFill>
                <a:latin typeface="微软雅黑" panose="020B0503020204020204" pitchFamily="2" charset="-122"/>
                <a:ea typeface="微软雅黑" panose="020B0503020204020204" pitchFamily="2" charset="-122"/>
                <a:cs typeface="宋体" panose="02010600030101010101" pitchFamily="2" charset="-122"/>
              </a:rPr>
              <a:t>IP</a:t>
            </a:r>
            <a:r>
              <a:rPr lang="zh-CN" altLang="en-US" sz="2200" b="0" u="none">
                <a:solidFill>
                  <a:schemeClr val="bg1"/>
                </a:solidFill>
                <a:latin typeface="微软雅黑" panose="020B0503020204020204" pitchFamily="2" charset="-122"/>
                <a:ea typeface="微软雅黑" panose="020B0503020204020204" pitchFamily="2" charset="-122"/>
                <a:cs typeface="宋体" panose="02010600030101010101" pitchFamily="2" charset="-122"/>
              </a:rPr>
              <a:t>限制管理登陆注册进入系统，一经注册，长期有效。</a:t>
            </a:r>
            <a:endParaRPr lang="zh-CN" altLang="en-US" sz="2200" b="0" u="none">
              <a:solidFill>
                <a:schemeClr val="bg1"/>
              </a:solidFill>
              <a:latin typeface="微软雅黑" panose="020B0503020204020204" pitchFamily="2" charset="-122"/>
              <a:ea typeface="微软雅黑" panose="020B0503020204020204" pitchFamily="2" charset="-122"/>
              <a:cs typeface="宋体" panose="02010600030101010101" pitchFamily="2" charset="-122"/>
            </a:endParaRPr>
          </a:p>
        </p:txBody>
      </p:sp>
      <p:pic>
        <p:nvPicPr>
          <p:cNvPr id="3" name="图片 2"/>
          <p:cNvPicPr>
            <a:picLocks noChangeAspect="1"/>
          </p:cNvPicPr>
          <p:nvPr/>
        </p:nvPicPr>
        <p:blipFill>
          <a:blip r:embed="rId3"/>
          <a:stretch>
            <a:fillRect/>
          </a:stretch>
        </p:blipFill>
        <p:spPr>
          <a:xfrm>
            <a:off x="5240655" y="1057275"/>
            <a:ext cx="3114040" cy="4742815"/>
          </a:xfrm>
          <a:prstGeom prst="rect">
            <a:avLst/>
          </a:prstGeom>
        </p:spPr>
      </p:pic>
      <p:sp>
        <p:nvSpPr>
          <p:cNvPr id="5" name="文本框 4"/>
          <p:cNvSpPr txBox="1"/>
          <p:nvPr/>
        </p:nvSpPr>
        <p:spPr>
          <a:xfrm>
            <a:off x="453390" y="2533015"/>
            <a:ext cx="4392295" cy="1791335"/>
          </a:xfrm>
          <a:prstGeom prst="rect">
            <a:avLst/>
          </a:prstGeom>
          <a:noFill/>
        </p:spPr>
        <p:txBody>
          <a:bodyPr wrap="square" rtlCol="0">
            <a:spAutoFit/>
          </a:bodyPr>
          <a:p>
            <a:r>
              <a:rPr lang="zh-CN" altLang="en-US" sz="2200">
                <a:solidFill>
                  <a:schemeClr val="bg1"/>
                </a:solidFill>
                <a:latin typeface="微软雅黑" panose="020B0503020204020204" pitchFamily="2" charset="-122"/>
                <a:ea typeface="微软雅黑" panose="020B0503020204020204" pitchFamily="2" charset="-122"/>
              </a:rPr>
              <a:t>在学校提供</a:t>
            </a:r>
            <a:r>
              <a:rPr lang="en-US" altLang="zh-CN" sz="2200">
                <a:solidFill>
                  <a:schemeClr val="bg1"/>
                </a:solidFill>
                <a:latin typeface="微软雅黑" panose="020B0503020204020204" pitchFamily="2" charset="-122"/>
                <a:ea typeface="微软雅黑" panose="020B0503020204020204" pitchFamily="2" charset="-122"/>
              </a:rPr>
              <a:t>ip</a:t>
            </a:r>
            <a:r>
              <a:rPr lang="zh-CN" altLang="en-US" sz="2200">
                <a:solidFill>
                  <a:schemeClr val="bg1"/>
                </a:solidFill>
                <a:latin typeface="微软雅黑" panose="020B0503020204020204" pitchFamily="2" charset="-122"/>
                <a:ea typeface="微软雅黑" panose="020B0503020204020204" pitchFamily="2" charset="-122"/>
              </a:rPr>
              <a:t>段内即可注册，进入网（http://chachong.bigan.net/）后点击注册按钮按照图例一方式依次填入前三项必填项相关信息点击注册即可注册成功。</a:t>
            </a:r>
            <a:endParaRPr lang="zh-CN" altLang="en-US" sz="2200">
              <a:solidFill>
                <a:schemeClr val="bg1"/>
              </a:solidFill>
              <a:latin typeface="微软雅黑" panose="020B0503020204020204" pitchFamily="2" charset="-122"/>
              <a:ea typeface="微软雅黑" panose="020B0503020204020204" pitchFamily="2" charset="-122"/>
            </a:endParaRPr>
          </a:p>
        </p:txBody>
      </p:sp>
      <p:sp>
        <p:nvSpPr>
          <p:cNvPr id="6" name="文本框 5"/>
          <p:cNvSpPr txBox="1"/>
          <p:nvPr/>
        </p:nvSpPr>
        <p:spPr>
          <a:xfrm>
            <a:off x="5473065" y="5918835"/>
            <a:ext cx="3030220" cy="548640"/>
          </a:xfrm>
          <a:prstGeom prst="rect">
            <a:avLst/>
          </a:prstGeom>
          <a:noFill/>
        </p:spPr>
        <p:txBody>
          <a:bodyPr wrap="square" rtlCol="0">
            <a:spAutoFit/>
          </a:bodyPr>
          <a:p>
            <a:r>
              <a:rPr lang="zh-CN" altLang="en-US" sz="2800">
                <a:solidFill>
                  <a:schemeClr val="bg1"/>
                </a:solidFill>
                <a:latin typeface="微软雅黑" panose="020B0503020204020204" pitchFamily="2" charset="-122"/>
                <a:ea typeface="微软雅黑" panose="020B0503020204020204" pitchFamily="2" charset="-122"/>
              </a:rPr>
              <a:t>图一、注册图例</a:t>
            </a:r>
            <a:endParaRPr lang="zh-CN" altLang="en-US" sz="2800">
              <a:solidFill>
                <a:schemeClr val="bg1"/>
              </a:solidFill>
              <a:latin typeface="微软雅黑" panose="020B0503020204020204" pitchFamily="2" charset="-122"/>
              <a:ea typeface="微软雅黑" panose="020B0503020204020204" pitchFamily="2" charset="-122"/>
            </a:endParaRPr>
          </a:p>
        </p:txBody>
      </p:sp>
      <p:pic>
        <p:nvPicPr>
          <p:cNvPr id="7" name="图片 6"/>
          <p:cNvPicPr>
            <a:picLocks noChangeAspect="1"/>
          </p:cNvPicPr>
          <p:nvPr/>
        </p:nvPicPr>
        <p:blipFill>
          <a:blip r:embed="rId4"/>
          <a:stretch>
            <a:fillRect/>
          </a:stretch>
        </p:blipFill>
        <p:spPr>
          <a:xfrm>
            <a:off x="8809990" y="1935480"/>
            <a:ext cx="2980690" cy="3333115"/>
          </a:xfrm>
          <a:prstGeom prst="rect">
            <a:avLst/>
          </a:prstGeom>
        </p:spPr>
      </p:pic>
      <p:sp>
        <p:nvSpPr>
          <p:cNvPr id="8" name="文本框 7"/>
          <p:cNvSpPr txBox="1"/>
          <p:nvPr/>
        </p:nvSpPr>
        <p:spPr>
          <a:xfrm>
            <a:off x="8957945" y="5918835"/>
            <a:ext cx="2684145" cy="548640"/>
          </a:xfrm>
          <a:prstGeom prst="rect">
            <a:avLst/>
          </a:prstGeom>
          <a:noFill/>
        </p:spPr>
        <p:txBody>
          <a:bodyPr wrap="square" rtlCol="0">
            <a:spAutoFit/>
          </a:bodyPr>
          <a:p>
            <a:r>
              <a:rPr lang="zh-CN" altLang="en-US" sz="2800">
                <a:solidFill>
                  <a:schemeClr val="bg1"/>
                </a:solidFill>
                <a:latin typeface="微软雅黑" panose="020B0503020204020204" pitchFamily="2" charset="-122"/>
                <a:ea typeface="微软雅黑" panose="020B0503020204020204" pitchFamily="2" charset="-122"/>
                <a:cs typeface="+mn-ea"/>
              </a:rPr>
              <a:t>图二、登录图例</a:t>
            </a:r>
            <a:endParaRPr lang="zh-CN" altLang="en-US" sz="2800">
              <a:solidFill>
                <a:schemeClr val="bg1"/>
              </a:solidFill>
              <a:latin typeface="微软雅黑" panose="020B0503020204020204" pitchFamily="2" charset="-122"/>
              <a:ea typeface="微软雅黑" panose="020B0503020204020204" pitchFamily="2" charset="-122"/>
              <a:cs typeface="+mn-ea"/>
            </a:endParaRPr>
          </a:p>
        </p:txBody>
      </p:sp>
      <p:sp>
        <p:nvSpPr>
          <p:cNvPr id="9" name="文本框 8"/>
          <p:cNvSpPr txBox="1"/>
          <p:nvPr/>
        </p:nvSpPr>
        <p:spPr>
          <a:xfrm>
            <a:off x="535305" y="4866640"/>
            <a:ext cx="4227830" cy="1120775"/>
          </a:xfrm>
          <a:prstGeom prst="rect">
            <a:avLst/>
          </a:prstGeom>
          <a:noFill/>
        </p:spPr>
        <p:txBody>
          <a:bodyPr wrap="square" rtlCol="0">
            <a:spAutoFit/>
          </a:bodyPr>
          <a:p>
            <a:r>
              <a:rPr lang="zh-CN" altLang="en-US" sz="2200">
                <a:solidFill>
                  <a:schemeClr val="bg1"/>
                </a:solidFill>
                <a:latin typeface="微软雅黑" panose="020B0503020204020204" pitchFamily="2" charset="-122"/>
                <a:ea typeface="微软雅黑" panose="020B0503020204020204" pitchFamily="2" charset="-122"/>
                <a:cs typeface="+mn-ea"/>
              </a:rPr>
              <a:t>图二为登录图例，按照图一方式注册即可使用注册时填写的邮箱和对应密码登录进入系统首页。</a:t>
            </a:r>
            <a:endParaRPr lang="zh-CN" altLang="en-US" sz="2200">
              <a:solidFill>
                <a:schemeClr val="bg1"/>
              </a:solidFill>
              <a:latin typeface="微软雅黑" panose="020B0503020204020204" pitchFamily="2" charset="-122"/>
              <a:ea typeface="微软雅黑" panose="020B0503020204020204" pitchFamily="2" charset="-122"/>
              <a:cs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83"/>
                                        </p:tgtEl>
                                        <p:attrNameLst>
                                          <p:attrName>style.visibility</p:attrName>
                                        </p:attrNameLst>
                                      </p:cBhvr>
                                      <p:to>
                                        <p:strVal val="visible"/>
                                      </p:to>
                                    </p:set>
                                    <p:animEffect filter="fade">
                                      <p:cBhvr>
                                        <p:cTn id="7" dur="5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3" grpId="0" bldLvl="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图片 6"/>
          <p:cNvPicPr>
            <a:picLocks noChangeAspect="1"/>
          </p:cNvPicPr>
          <p:nvPr/>
        </p:nvPicPr>
        <p:blipFill>
          <a:blip r:embed="rId1"/>
          <a:stretch>
            <a:fillRect/>
          </a:stretch>
        </p:blipFill>
        <p:spPr>
          <a:xfrm>
            <a:off x="-67945" y="0"/>
            <a:ext cx="12192000" cy="6858000"/>
          </a:xfrm>
          <a:prstGeom prst="rect">
            <a:avLst/>
          </a:prstGeom>
          <a:noFill/>
          <a:ln w="9525">
            <a:noFill/>
          </a:ln>
        </p:spPr>
      </p:pic>
      <p:pic>
        <p:nvPicPr>
          <p:cNvPr id="6147" name="Picture 4"/>
          <p:cNvPicPr>
            <a:picLocks noChangeAspect="1"/>
          </p:cNvPicPr>
          <p:nvPr/>
        </p:nvPicPr>
        <p:blipFill>
          <a:blip r:embed="rId2"/>
          <a:stretch>
            <a:fillRect/>
          </a:stretch>
        </p:blipFill>
        <p:spPr>
          <a:xfrm rot="5400000">
            <a:off x="10247313" y="1944688"/>
            <a:ext cx="4298950" cy="409575"/>
          </a:xfrm>
          <a:prstGeom prst="rect">
            <a:avLst/>
          </a:prstGeom>
          <a:noFill/>
          <a:ln w="9525">
            <a:noFill/>
          </a:ln>
        </p:spPr>
      </p:pic>
      <p:grpSp>
        <p:nvGrpSpPr>
          <p:cNvPr id="6148" name="组合 8"/>
          <p:cNvGrpSpPr/>
          <p:nvPr/>
        </p:nvGrpSpPr>
        <p:grpSpPr>
          <a:xfrm>
            <a:off x="11353800" y="223838"/>
            <a:ext cx="647700" cy="425450"/>
            <a:chOff x="0" y="0"/>
            <a:chExt cx="3485322" cy="2092601"/>
          </a:xfrm>
        </p:grpSpPr>
        <p:sp>
          <p:nvSpPr>
            <p:cNvPr id="6149" name="直接连接符 9"/>
            <p:cNvSpPr/>
            <p:nvPr/>
          </p:nvSpPr>
          <p:spPr>
            <a:xfrm>
              <a:off x="0" y="43730"/>
              <a:ext cx="3485322" cy="1"/>
            </a:xfrm>
            <a:prstGeom prst="line">
              <a:avLst/>
            </a:prstGeom>
            <a:ln w="25400" cap="flat" cmpd="sng">
              <a:solidFill>
                <a:srgbClr val="FFFFFF">
                  <a:alpha val="59999"/>
                </a:srgbClr>
              </a:solidFill>
              <a:prstDash val="solid"/>
              <a:bevel/>
              <a:headEnd type="none" w="med" len="med"/>
              <a:tailEnd type="none" w="med" len="med"/>
            </a:ln>
          </p:spPr>
        </p:sp>
        <p:sp>
          <p:nvSpPr>
            <p:cNvPr id="6150" name="直接连接符 10"/>
            <p:cNvSpPr/>
            <p:nvPr/>
          </p:nvSpPr>
          <p:spPr>
            <a:xfrm>
              <a:off x="3451168" y="0"/>
              <a:ext cx="1" cy="2092601"/>
            </a:xfrm>
            <a:prstGeom prst="line">
              <a:avLst/>
            </a:prstGeom>
            <a:ln w="25400" cap="flat" cmpd="sng">
              <a:solidFill>
                <a:srgbClr val="FFFFFF">
                  <a:alpha val="59999"/>
                </a:srgbClr>
              </a:solidFill>
              <a:prstDash val="solid"/>
              <a:bevel/>
              <a:headEnd type="none" w="med" len="med"/>
              <a:tailEnd type="none" w="med" len="med"/>
            </a:ln>
          </p:spPr>
        </p:sp>
      </p:grpSp>
      <p:grpSp>
        <p:nvGrpSpPr>
          <p:cNvPr id="6151" name="组合 11"/>
          <p:cNvGrpSpPr/>
          <p:nvPr/>
        </p:nvGrpSpPr>
        <p:grpSpPr>
          <a:xfrm flipH="1" flipV="1">
            <a:off x="190500" y="6296025"/>
            <a:ext cx="647700" cy="425450"/>
            <a:chOff x="0" y="0"/>
            <a:chExt cx="3485322" cy="2092601"/>
          </a:xfrm>
        </p:grpSpPr>
        <p:sp>
          <p:nvSpPr>
            <p:cNvPr id="6152" name="直接连接符 12"/>
            <p:cNvSpPr/>
            <p:nvPr/>
          </p:nvSpPr>
          <p:spPr>
            <a:xfrm>
              <a:off x="0" y="43730"/>
              <a:ext cx="3485322" cy="1"/>
            </a:xfrm>
            <a:prstGeom prst="line">
              <a:avLst/>
            </a:prstGeom>
            <a:ln w="25400" cap="flat" cmpd="sng">
              <a:solidFill>
                <a:srgbClr val="FFFFFF">
                  <a:alpha val="59999"/>
                </a:srgbClr>
              </a:solidFill>
              <a:prstDash val="solid"/>
              <a:bevel/>
              <a:headEnd type="none" w="med" len="med"/>
              <a:tailEnd type="none" w="med" len="med"/>
            </a:ln>
          </p:spPr>
        </p:sp>
        <p:sp>
          <p:nvSpPr>
            <p:cNvPr id="6153" name="直接连接符 13"/>
            <p:cNvSpPr/>
            <p:nvPr/>
          </p:nvSpPr>
          <p:spPr>
            <a:xfrm>
              <a:off x="3451168" y="0"/>
              <a:ext cx="1" cy="2092601"/>
            </a:xfrm>
            <a:prstGeom prst="line">
              <a:avLst/>
            </a:prstGeom>
            <a:ln w="25400" cap="flat" cmpd="sng">
              <a:solidFill>
                <a:srgbClr val="FFFFFF">
                  <a:alpha val="59999"/>
                </a:srgbClr>
              </a:solidFill>
              <a:prstDash val="solid"/>
              <a:bevel/>
              <a:headEnd type="none" w="med" len="med"/>
              <a:tailEnd type="none" w="med" len="med"/>
            </a:ln>
          </p:spPr>
        </p:sp>
      </p:grpSp>
      <p:sp>
        <p:nvSpPr>
          <p:cNvPr id="6154" name="矩形 8"/>
          <p:cNvSpPr/>
          <p:nvPr/>
        </p:nvSpPr>
        <p:spPr>
          <a:xfrm>
            <a:off x="3806190" y="3914775"/>
            <a:ext cx="3902710" cy="1282700"/>
          </a:xfrm>
          <a:prstGeom prst="rect">
            <a:avLst/>
          </a:prstGeom>
          <a:solidFill>
            <a:srgbClr val="FFFFFF">
              <a:alpha val="20000"/>
            </a:srgbClr>
          </a:solidFill>
          <a:ln w="127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155" name="TextBox 16"/>
          <p:cNvSpPr/>
          <p:nvPr/>
        </p:nvSpPr>
        <p:spPr>
          <a:xfrm>
            <a:off x="4943475" y="4249420"/>
            <a:ext cx="2305050" cy="613410"/>
          </a:xfrm>
          <a:prstGeom prst="rect">
            <a:avLst/>
          </a:prstGeom>
          <a:noFill/>
          <a:ln w="9525">
            <a:noFill/>
          </a:ln>
        </p:spPr>
        <p:txBody>
          <a:bodyPr wrap="square">
            <a:spAutoFit/>
          </a:bodyPr>
          <a:p>
            <a:pPr lvl="0" eaLnBrk="1" hangingPunct="1">
              <a:lnSpc>
                <a:spcPct val="100000"/>
              </a:lnSpc>
            </a:pPr>
            <a:r>
              <a:rPr lang="zh-CN" altLang="en-US" sz="3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批量上传</a:t>
            </a:r>
            <a:endParaRPr lang="zh-CN" altLang="en-US" sz="3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156" name="矩形 25"/>
          <p:cNvSpPr/>
          <p:nvPr/>
        </p:nvSpPr>
        <p:spPr>
          <a:xfrm>
            <a:off x="4375150" y="1752600"/>
            <a:ext cx="2734310" cy="2160905"/>
          </a:xfrm>
          <a:prstGeom prst="rect">
            <a:avLst/>
          </a:prstGeom>
          <a:solidFill>
            <a:srgbClr val="000000">
              <a:alpha val="9999"/>
            </a:srgbClr>
          </a:solidFill>
          <a:ln w="127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157" name="TextBox 16"/>
          <p:cNvSpPr/>
          <p:nvPr/>
        </p:nvSpPr>
        <p:spPr>
          <a:xfrm>
            <a:off x="4787900" y="2435225"/>
            <a:ext cx="2079625" cy="808990"/>
          </a:xfrm>
          <a:prstGeom prst="rect">
            <a:avLst/>
          </a:prstGeom>
          <a:noFill/>
          <a:ln w="9525">
            <a:noFill/>
          </a:ln>
        </p:spPr>
        <p:txBody>
          <a:bodyPr wrap="square">
            <a:spAutoFit/>
          </a:bodyPr>
          <a:p>
            <a:pPr lvl="0" eaLnBrk="1" hangingPunct="1">
              <a:lnSpc>
                <a:spcPct val="100000"/>
              </a:lnSpc>
            </a:pPr>
            <a:r>
              <a:rPr lang="en-US" altLang="x-none" sz="4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PART.1</a:t>
            </a:r>
            <a:endParaRPr lang="zh-CN" altLang="en-US" sz="4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158" name="直接连接符 26"/>
          <p:cNvSpPr/>
          <p:nvPr/>
        </p:nvSpPr>
        <p:spPr>
          <a:xfrm>
            <a:off x="2573338" y="1752600"/>
            <a:ext cx="6516687" cy="0"/>
          </a:xfrm>
          <a:prstGeom prst="line">
            <a:avLst/>
          </a:prstGeom>
          <a:ln w="19050" cap="flat" cmpd="sng">
            <a:pattFill prst="horz">
              <a:fgClr>
                <a:schemeClr val="accent1"/>
              </a:fgClr>
              <a:bgClr>
                <a:srgbClr val="FFFFFF"/>
              </a:bgClr>
            </a:pattFill>
            <a:prstDash val="solid"/>
            <a:bevel/>
            <a:headEnd type="none" w="med" len="med"/>
            <a:tailEnd type="none" w="med" len="med"/>
          </a:ln>
        </p:spPr>
      </p:sp>
      <p:grpSp>
        <p:nvGrpSpPr>
          <p:cNvPr id="6159" name="组合 13"/>
          <p:cNvGrpSpPr/>
          <p:nvPr/>
        </p:nvGrpSpPr>
        <p:grpSpPr>
          <a:xfrm flipH="1" flipV="1">
            <a:off x="5133975" y="3098800"/>
            <a:ext cx="647700" cy="466725"/>
            <a:chOff x="0" y="0"/>
            <a:chExt cx="3485322" cy="2301860"/>
          </a:xfrm>
        </p:grpSpPr>
        <p:sp>
          <p:nvSpPr>
            <p:cNvPr id="6160" name="直接连接符 14"/>
            <p:cNvSpPr/>
            <p:nvPr/>
          </p:nvSpPr>
          <p:spPr>
            <a:xfrm>
              <a:off x="0" y="7811"/>
              <a:ext cx="3485322" cy="1"/>
            </a:xfrm>
            <a:prstGeom prst="line">
              <a:avLst/>
            </a:prstGeom>
            <a:ln w="25400" cap="flat" cmpd="sng">
              <a:solidFill>
                <a:srgbClr val="FFFFFF"/>
              </a:solidFill>
              <a:prstDash val="solid"/>
              <a:bevel/>
              <a:headEnd type="none" w="med" len="med"/>
              <a:tailEnd type="none" w="med" len="med"/>
            </a:ln>
          </p:spPr>
        </p:sp>
        <p:sp>
          <p:nvSpPr>
            <p:cNvPr id="6161" name="直接连接符 15"/>
            <p:cNvSpPr/>
            <p:nvPr/>
          </p:nvSpPr>
          <p:spPr>
            <a:xfrm>
              <a:off x="3408473" y="0"/>
              <a:ext cx="1" cy="2301860"/>
            </a:xfrm>
            <a:prstGeom prst="line">
              <a:avLst/>
            </a:prstGeom>
            <a:ln w="25400" cap="flat" cmpd="sng">
              <a:solidFill>
                <a:srgbClr val="FFFFFF"/>
              </a:solidFill>
              <a:prstDash val="solid"/>
              <a:bevel/>
              <a:headEnd type="none" w="med" len="med"/>
              <a:tailEnd type="none" w="med" len="med"/>
            </a:ln>
          </p:spPr>
        </p:sp>
      </p:grpSp>
      <p:grpSp>
        <p:nvGrpSpPr>
          <p:cNvPr id="6162" name="组合 16"/>
          <p:cNvGrpSpPr/>
          <p:nvPr/>
        </p:nvGrpSpPr>
        <p:grpSpPr>
          <a:xfrm flipV="1">
            <a:off x="5748338" y="3113088"/>
            <a:ext cx="647700" cy="468312"/>
            <a:chOff x="0" y="0"/>
            <a:chExt cx="3485322" cy="2301860"/>
          </a:xfrm>
        </p:grpSpPr>
        <p:sp>
          <p:nvSpPr>
            <p:cNvPr id="6163" name="直接连接符 17"/>
            <p:cNvSpPr/>
            <p:nvPr/>
          </p:nvSpPr>
          <p:spPr>
            <a:xfrm>
              <a:off x="0" y="70276"/>
              <a:ext cx="3485322" cy="1"/>
            </a:xfrm>
            <a:prstGeom prst="line">
              <a:avLst/>
            </a:prstGeom>
            <a:ln w="25400" cap="flat" cmpd="sng">
              <a:solidFill>
                <a:srgbClr val="FFFFFF"/>
              </a:solidFill>
              <a:prstDash val="solid"/>
              <a:bevel/>
              <a:headEnd type="none" w="med" len="med"/>
              <a:tailEnd type="none" w="med" len="med"/>
            </a:ln>
          </p:spPr>
        </p:sp>
        <p:sp>
          <p:nvSpPr>
            <p:cNvPr id="6164" name="直接连接符 18"/>
            <p:cNvSpPr/>
            <p:nvPr/>
          </p:nvSpPr>
          <p:spPr>
            <a:xfrm>
              <a:off x="3408473" y="0"/>
              <a:ext cx="1" cy="2301860"/>
            </a:xfrm>
            <a:prstGeom prst="line">
              <a:avLst/>
            </a:prstGeom>
            <a:ln w="25400" cap="flat" cmpd="sng">
              <a:solidFill>
                <a:srgbClr val="FFFFFF"/>
              </a:solidFill>
              <a:prstDash val="solid"/>
              <a:bevel/>
              <a:headEnd type="none" w="med" len="med"/>
              <a:tailEnd type="none" w="med" len="med"/>
            </a:ln>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158"/>
                                        </p:tgtEl>
                                        <p:attrNameLst>
                                          <p:attrName>style.visibility</p:attrName>
                                        </p:attrNameLst>
                                      </p:cBhvr>
                                      <p:to>
                                        <p:strVal val="visible"/>
                                      </p:to>
                                    </p:set>
                                    <p:animEffect filter="barn(outVertical)">
                                      <p:cBhvr>
                                        <p:cTn id="7" dur="250"/>
                                        <p:tgtEl>
                                          <p:spTgt spid="615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6156"/>
                                        </p:tgtEl>
                                        <p:attrNameLst>
                                          <p:attrName>style.visibility</p:attrName>
                                        </p:attrNameLst>
                                      </p:cBhvr>
                                      <p:to>
                                        <p:strVal val="visible"/>
                                      </p:to>
                                    </p:set>
                                    <p:animEffect filter="barn(outVertical)">
                                      <p:cBhvr>
                                        <p:cTn id="10" dur="250"/>
                                        <p:tgtEl>
                                          <p:spTgt spid="6156"/>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6154"/>
                                        </p:tgtEl>
                                        <p:attrNameLst>
                                          <p:attrName>style.visibility</p:attrName>
                                        </p:attrNameLst>
                                      </p:cBhvr>
                                      <p:to>
                                        <p:strVal val="visible"/>
                                      </p:to>
                                    </p:set>
                                    <p:animEffect filter="box(out)">
                                      <p:cBhvr>
                                        <p:cTn id="13" dur="250"/>
                                        <p:tgtEl>
                                          <p:spTgt spid="6154"/>
                                        </p:tgtEl>
                                      </p:cBhvr>
                                    </p:animEffect>
                                  </p:childTnLst>
                                </p:cTn>
                              </p:par>
                              <p:par>
                                <p:cTn id="14" presetID="1" presetClass="entr" presetSubtype="0" fill="hold" nodeType="withEffect">
                                  <p:stCondLst>
                                    <p:cond delay="0"/>
                                  </p:stCondLst>
                                  <p:childTnLst>
                                    <p:set>
                                      <p:cBhvr>
                                        <p:cTn id="15" dur="1" fill="hold">
                                          <p:stCondLst>
                                            <p:cond delay="0"/>
                                          </p:stCondLst>
                                        </p:cTn>
                                        <p:tgtEl>
                                          <p:spTgt spid="616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159"/>
                                        </p:tgtEl>
                                        <p:attrNameLst>
                                          <p:attrName>style.visibility</p:attrName>
                                        </p:attrNameLst>
                                      </p:cBhvr>
                                      <p:to>
                                        <p:strVal val="visible"/>
                                      </p:to>
                                    </p:set>
                                  </p:childTnLst>
                                </p:cTn>
                              </p:par>
                              <p:par>
                                <p:cTn id="18" presetID="49" presetClass="path" presetSubtype="0" accel="50000" decel="50000" fill="hold" nodeType="withEffect">
                                  <p:stCondLst>
                                    <p:cond delay="0"/>
                                  </p:stCondLst>
                                  <p:childTnLst>
                                    <p:animMotion origin="layout" path="M -6.25E-7 -2.96296E-6 L 0.10768 0.23588 " pathEditMode="relative" rAng="0" ptsTypes="AA">
                                      <p:cBhvr>
                                        <p:cTn id="19" dur="250" fill="hold"/>
                                        <p:tgtEl>
                                          <p:spTgt spid="6162"/>
                                        </p:tgtEl>
                                        <p:attrNameLst>
                                          <p:attrName>ppt_x</p:attrName>
                                          <p:attrName>ppt_y</p:attrName>
                                        </p:attrNameLst>
                                      </p:cBhvr>
                                      <p:rCtr x="537800" y="1178200"/>
                                    </p:animMotion>
                                  </p:childTnLst>
                                </p:cTn>
                              </p:par>
                              <p:par>
                                <p:cTn id="20" presetID="49" presetClass="path" presetSubtype="0" accel="50000" decel="50000" fill="hold" nodeType="withEffect">
                                  <p:stCondLst>
                                    <p:cond delay="0"/>
                                  </p:stCondLst>
                                  <p:childTnLst>
                                    <p:animMotion origin="layout" path="M 0 3.7037E-7 L -0.1125 0.23518 " pathEditMode="relative" rAng="0" ptsTypes="AA">
                                      <p:cBhvr>
                                        <p:cTn id="21" dur="250" fill="hold"/>
                                        <p:tgtEl>
                                          <p:spTgt spid="6159"/>
                                        </p:tgtEl>
                                        <p:attrNameLst>
                                          <p:attrName>ppt_x</p:attrName>
                                          <p:attrName>ppt_y</p:attrName>
                                        </p:attrNameLst>
                                      </p:cBhvr>
                                      <p:rCtr x="-562500" y="1175900"/>
                                    </p:animMotion>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6157"/>
                                        </p:tgtEl>
                                        <p:attrNameLst>
                                          <p:attrName>style.visibility</p:attrName>
                                        </p:attrNameLst>
                                      </p:cBhvr>
                                      <p:to>
                                        <p:strVal val="visible"/>
                                      </p:to>
                                    </p:set>
                                    <p:animEffect filter="fade">
                                      <p:cBhvr>
                                        <p:cTn id="25" dur="500"/>
                                        <p:tgtEl>
                                          <p:spTgt spid="6157"/>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6155"/>
                                        </p:tgtEl>
                                        <p:attrNameLst>
                                          <p:attrName>style.visibility</p:attrName>
                                        </p:attrNameLst>
                                      </p:cBhvr>
                                      <p:to>
                                        <p:strVal val="visible"/>
                                      </p:to>
                                    </p:set>
                                    <p:animEffect filter="fade">
                                      <p:cBhvr>
                                        <p:cTn id="28" dur="500"/>
                                        <p:tgtEl>
                                          <p:spTgt spid="6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bldLvl="0" animBg="1"/>
      <p:bldP spid="6155" grpId="0" bldLvl="0"/>
      <p:bldP spid="6156" grpId="0" bldLvl="0" animBg="1"/>
      <p:bldP spid="6157" grpId="0" bldLvl="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196" name="组合 8"/>
          <p:cNvGrpSpPr/>
          <p:nvPr/>
        </p:nvGrpSpPr>
        <p:grpSpPr>
          <a:xfrm>
            <a:off x="11353800" y="223838"/>
            <a:ext cx="647700" cy="425450"/>
            <a:chOff x="0" y="0"/>
            <a:chExt cx="3485322" cy="2092601"/>
          </a:xfrm>
        </p:grpSpPr>
        <p:sp>
          <p:nvSpPr>
            <p:cNvPr id="8197" name="直接连接符 9"/>
            <p:cNvSpPr/>
            <p:nvPr/>
          </p:nvSpPr>
          <p:spPr>
            <a:xfrm>
              <a:off x="0" y="43730"/>
              <a:ext cx="3485322" cy="1"/>
            </a:xfrm>
            <a:prstGeom prst="line">
              <a:avLst/>
            </a:prstGeom>
            <a:ln w="25400" cap="flat" cmpd="sng">
              <a:solidFill>
                <a:srgbClr val="FFFFFF">
                  <a:alpha val="59999"/>
                </a:srgbClr>
              </a:solidFill>
              <a:prstDash val="solid"/>
              <a:bevel/>
              <a:headEnd type="none" w="med" len="med"/>
              <a:tailEnd type="none" w="med" len="med"/>
            </a:ln>
          </p:spPr>
        </p:sp>
        <p:sp>
          <p:nvSpPr>
            <p:cNvPr id="8198" name="直接连接符 10"/>
            <p:cNvSpPr/>
            <p:nvPr/>
          </p:nvSpPr>
          <p:spPr>
            <a:xfrm>
              <a:off x="3451168" y="0"/>
              <a:ext cx="1" cy="2092601"/>
            </a:xfrm>
            <a:prstGeom prst="line">
              <a:avLst/>
            </a:prstGeom>
            <a:ln w="25400" cap="flat" cmpd="sng">
              <a:solidFill>
                <a:srgbClr val="FFFFFF">
                  <a:alpha val="59999"/>
                </a:srgbClr>
              </a:solidFill>
              <a:prstDash val="solid"/>
              <a:bevel/>
              <a:headEnd type="none" w="med" len="med"/>
              <a:tailEnd type="none" w="med" len="med"/>
            </a:ln>
          </p:spPr>
        </p:sp>
      </p:grpSp>
      <p:grpSp>
        <p:nvGrpSpPr>
          <p:cNvPr id="8199" name="组合 11"/>
          <p:cNvGrpSpPr/>
          <p:nvPr/>
        </p:nvGrpSpPr>
        <p:grpSpPr>
          <a:xfrm flipH="1" flipV="1">
            <a:off x="190500" y="6296025"/>
            <a:ext cx="647700" cy="425450"/>
            <a:chOff x="0" y="0"/>
            <a:chExt cx="3485322" cy="2092601"/>
          </a:xfrm>
        </p:grpSpPr>
        <p:sp>
          <p:nvSpPr>
            <p:cNvPr id="8200" name="直接连接符 12"/>
            <p:cNvSpPr/>
            <p:nvPr/>
          </p:nvSpPr>
          <p:spPr>
            <a:xfrm>
              <a:off x="0" y="43730"/>
              <a:ext cx="3485322" cy="1"/>
            </a:xfrm>
            <a:prstGeom prst="line">
              <a:avLst/>
            </a:prstGeom>
            <a:ln w="25400" cap="flat" cmpd="sng">
              <a:solidFill>
                <a:srgbClr val="FFFFFF">
                  <a:alpha val="59999"/>
                </a:srgbClr>
              </a:solidFill>
              <a:prstDash val="solid"/>
              <a:bevel/>
              <a:headEnd type="none" w="med" len="med"/>
              <a:tailEnd type="none" w="med" len="med"/>
            </a:ln>
          </p:spPr>
        </p:sp>
        <p:sp>
          <p:nvSpPr>
            <p:cNvPr id="8201" name="直接连接符 13"/>
            <p:cNvSpPr/>
            <p:nvPr/>
          </p:nvSpPr>
          <p:spPr>
            <a:xfrm>
              <a:off x="3451168" y="0"/>
              <a:ext cx="1" cy="2092601"/>
            </a:xfrm>
            <a:prstGeom prst="line">
              <a:avLst/>
            </a:prstGeom>
            <a:ln w="25400" cap="flat" cmpd="sng">
              <a:solidFill>
                <a:srgbClr val="FFFFFF">
                  <a:alpha val="59999"/>
                </a:srgbClr>
              </a:solidFill>
              <a:prstDash val="solid"/>
              <a:bevel/>
              <a:headEnd type="none" w="med" len="med"/>
              <a:tailEnd type="none" w="med" len="med"/>
            </a:ln>
          </p:spPr>
        </p:sp>
      </p:grpSp>
      <p:sp>
        <p:nvSpPr>
          <p:cNvPr id="8218" name="矩形 25"/>
          <p:cNvSpPr/>
          <p:nvPr/>
        </p:nvSpPr>
        <p:spPr>
          <a:xfrm>
            <a:off x="443230" y="389255"/>
            <a:ext cx="3174365" cy="548640"/>
          </a:xfrm>
          <a:prstGeom prst="rect">
            <a:avLst/>
          </a:prstGeom>
          <a:noFill/>
          <a:ln w="9525">
            <a:noFill/>
          </a:ln>
        </p:spPr>
        <p:txBody>
          <a:bodyPr wrap="square">
            <a:spAutoFit/>
          </a:bodyPr>
          <a:p>
            <a:pPr lvl="0" algn="l"/>
            <a:r>
              <a:rPr lang="zh-CN" altLang="en-US" sz="2800" dirty="0">
                <a:solidFill>
                  <a:srgbClr val="FFFFFF"/>
                </a:solidFill>
                <a:latin typeface="微软雅黑" panose="020B0503020204020204" pitchFamily="2" charset="-122"/>
                <a:ea typeface="微软雅黑" panose="020B0503020204020204" pitchFamily="2" charset="-122"/>
                <a:cs typeface="+mn-ea"/>
                <a:sym typeface="微软雅黑" panose="020B0503020204020204" pitchFamily="2" charset="-122"/>
              </a:rPr>
              <a:t>批量上传功能</a:t>
            </a:r>
            <a:endParaRPr lang="zh-CN" altLang="en-US" sz="2800" dirty="0">
              <a:solidFill>
                <a:srgbClr val="FFFFFF"/>
              </a:solidFill>
              <a:latin typeface="微软雅黑" panose="020B0503020204020204" pitchFamily="2" charset="-122"/>
              <a:ea typeface="微软雅黑" panose="020B0503020204020204" pitchFamily="2" charset="-122"/>
              <a:cs typeface="+mn-ea"/>
              <a:sym typeface="微软雅黑" panose="020B0503020204020204" pitchFamily="2" charset="-122"/>
            </a:endParaRPr>
          </a:p>
        </p:txBody>
      </p:sp>
      <p:sp>
        <p:nvSpPr>
          <p:cNvPr id="3" name="文本框 2"/>
          <p:cNvSpPr txBox="1"/>
          <p:nvPr/>
        </p:nvSpPr>
        <p:spPr>
          <a:xfrm>
            <a:off x="6892290" y="5764530"/>
            <a:ext cx="3755390" cy="548640"/>
          </a:xfrm>
          <a:prstGeom prst="rect">
            <a:avLst/>
          </a:prstGeom>
          <a:noFill/>
        </p:spPr>
        <p:txBody>
          <a:bodyPr wrap="square" rtlCol="0">
            <a:spAutoFit/>
          </a:bodyPr>
          <a:p>
            <a:pPr algn="l"/>
            <a:r>
              <a:rPr lang="zh-CN" altLang="en-US" sz="2800">
                <a:solidFill>
                  <a:schemeClr val="bg1"/>
                </a:solidFill>
                <a:latin typeface="微软雅黑" panose="020B0503020204020204" pitchFamily="2" charset="-122"/>
                <a:ea typeface="微软雅黑" panose="020B0503020204020204" pitchFamily="2" charset="-122"/>
                <a:cs typeface="+mn-ea"/>
              </a:rPr>
              <a:t>图例一、批量提交</a:t>
            </a:r>
            <a:endParaRPr lang="zh-CN" altLang="en-US" sz="2800">
              <a:solidFill>
                <a:schemeClr val="bg1"/>
              </a:solidFill>
              <a:latin typeface="微软雅黑" panose="020B0503020204020204" pitchFamily="2" charset="-122"/>
              <a:ea typeface="微软雅黑" panose="020B0503020204020204" pitchFamily="2" charset="-122"/>
              <a:cs typeface="+mn-ea"/>
            </a:endParaRPr>
          </a:p>
        </p:txBody>
      </p:sp>
      <p:sp>
        <p:nvSpPr>
          <p:cNvPr id="4" name="文本框 3"/>
          <p:cNvSpPr txBox="1"/>
          <p:nvPr/>
        </p:nvSpPr>
        <p:spPr>
          <a:xfrm>
            <a:off x="327025" y="1285240"/>
            <a:ext cx="3282950" cy="1637030"/>
          </a:xfrm>
          <a:prstGeom prst="rect">
            <a:avLst/>
          </a:prstGeom>
          <a:noFill/>
        </p:spPr>
        <p:txBody>
          <a:bodyPr wrap="square" rtlCol="0">
            <a:spAutoFit/>
          </a:bodyPr>
          <a:p>
            <a:r>
              <a:rPr lang="zh-CN" altLang="en-US" sz="2000">
                <a:solidFill>
                  <a:schemeClr val="bg1"/>
                </a:solidFill>
                <a:latin typeface="微软雅黑" panose="020B0503020204020204" pitchFamily="2" charset="-122"/>
                <a:ea typeface="微软雅黑" panose="020B0503020204020204" pitchFamily="2" charset="-122"/>
                <a:cs typeface="宋体" panose="02010600030101010101" pitchFamily="2" charset="-122"/>
              </a:rPr>
              <a:t>右侧图例一批量上传功能支持一次性上传20篇论文，每篇论文不得大于15MB，支持两种格式上传，分别是doc、txt格式。</a:t>
            </a:r>
            <a:endParaRPr lang="zh-CN" altLang="en-US" sz="2000">
              <a:solidFill>
                <a:schemeClr val="bg1"/>
              </a:solidFill>
              <a:latin typeface="微软雅黑" panose="020B0503020204020204" pitchFamily="2" charset="-122"/>
              <a:ea typeface="微软雅黑" panose="020B0503020204020204" pitchFamily="2" charset="-122"/>
              <a:cs typeface="宋体" panose="02010600030101010101" pitchFamily="2" charset="-122"/>
            </a:endParaRPr>
          </a:p>
        </p:txBody>
      </p:sp>
      <p:pic>
        <p:nvPicPr>
          <p:cNvPr id="6" name="图片 5"/>
          <p:cNvPicPr>
            <a:picLocks noChangeAspect="1"/>
          </p:cNvPicPr>
          <p:nvPr/>
        </p:nvPicPr>
        <p:blipFill>
          <a:blip r:embed="rId1"/>
          <a:stretch>
            <a:fillRect/>
          </a:stretch>
        </p:blipFill>
        <p:spPr>
          <a:xfrm>
            <a:off x="3806190" y="649605"/>
            <a:ext cx="8335645" cy="4683125"/>
          </a:xfrm>
          <a:prstGeom prst="rect">
            <a:avLst/>
          </a:prstGeom>
        </p:spPr>
      </p:pic>
      <p:sp>
        <p:nvSpPr>
          <p:cNvPr id="7" name="文本框 6"/>
          <p:cNvSpPr txBox="1"/>
          <p:nvPr/>
        </p:nvSpPr>
        <p:spPr>
          <a:xfrm>
            <a:off x="327025" y="3299460"/>
            <a:ext cx="3406775" cy="1941830"/>
          </a:xfrm>
          <a:prstGeom prst="rect">
            <a:avLst/>
          </a:prstGeom>
          <a:noFill/>
        </p:spPr>
        <p:txBody>
          <a:bodyPr wrap="square" rtlCol="0">
            <a:spAutoFit/>
          </a:bodyPr>
          <a:p>
            <a:pPr algn="l"/>
            <a:r>
              <a:rPr lang="zh-CN" altLang="en-US" sz="2000">
                <a:solidFill>
                  <a:schemeClr val="bg1"/>
                </a:solidFill>
                <a:latin typeface="微软雅黑" panose="020B0503020204020204" pitchFamily="2" charset="-122"/>
                <a:ea typeface="微软雅黑" panose="020B0503020204020204" pitchFamily="2" charset="-122"/>
                <a:cs typeface="宋体" panose="02010600030101010101" pitchFamily="2" charset="-122"/>
              </a:rPr>
              <a:t>第一步点击“上传我的文档”按钮。选中需要检测的学生论文，按住ctrl即可多选。第二步点击“打开”按钮页面即可跳转到已选择的论文页面</a:t>
            </a:r>
            <a:endParaRPr lang="zh-CN" altLang="en-US" sz="2000">
              <a:solidFill>
                <a:schemeClr val="bg1"/>
              </a:solidFill>
              <a:latin typeface="微软雅黑" panose="020B0503020204020204" pitchFamily="2" charset="-122"/>
              <a:ea typeface="微软雅黑" panose="020B0503020204020204"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218"/>
                                        </p:tgtEl>
                                        <p:attrNameLst>
                                          <p:attrName>style.visibility</p:attrName>
                                        </p:attrNameLst>
                                      </p:cBhvr>
                                      <p:to>
                                        <p:strVal val="visible"/>
                                      </p:to>
                                    </p:set>
                                    <p:animEffect filter="fade">
                                      <p:cBhvr>
                                        <p:cTn id="7" dur="500"/>
                                        <p:tgtEl>
                                          <p:spTgt spid="8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8" grpId="0" bldLvl="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196" name="组合 8"/>
          <p:cNvGrpSpPr/>
          <p:nvPr/>
        </p:nvGrpSpPr>
        <p:grpSpPr>
          <a:xfrm>
            <a:off x="11353800" y="223838"/>
            <a:ext cx="647700" cy="425450"/>
            <a:chOff x="0" y="0"/>
            <a:chExt cx="3485322" cy="2092601"/>
          </a:xfrm>
        </p:grpSpPr>
        <p:sp>
          <p:nvSpPr>
            <p:cNvPr id="8197" name="直接连接符 9"/>
            <p:cNvSpPr/>
            <p:nvPr/>
          </p:nvSpPr>
          <p:spPr>
            <a:xfrm>
              <a:off x="0" y="43730"/>
              <a:ext cx="3485322" cy="1"/>
            </a:xfrm>
            <a:prstGeom prst="line">
              <a:avLst/>
            </a:prstGeom>
            <a:ln w="25400" cap="flat" cmpd="sng">
              <a:solidFill>
                <a:srgbClr val="FFFFFF">
                  <a:alpha val="59999"/>
                </a:srgbClr>
              </a:solidFill>
              <a:prstDash val="solid"/>
              <a:bevel/>
              <a:headEnd type="none" w="med" len="med"/>
              <a:tailEnd type="none" w="med" len="med"/>
            </a:ln>
          </p:spPr>
        </p:sp>
        <p:sp>
          <p:nvSpPr>
            <p:cNvPr id="8198" name="直接连接符 10"/>
            <p:cNvSpPr/>
            <p:nvPr/>
          </p:nvSpPr>
          <p:spPr>
            <a:xfrm>
              <a:off x="3451168" y="0"/>
              <a:ext cx="1" cy="2092601"/>
            </a:xfrm>
            <a:prstGeom prst="line">
              <a:avLst/>
            </a:prstGeom>
            <a:ln w="25400" cap="flat" cmpd="sng">
              <a:solidFill>
                <a:srgbClr val="FFFFFF">
                  <a:alpha val="59999"/>
                </a:srgbClr>
              </a:solidFill>
              <a:prstDash val="solid"/>
              <a:bevel/>
              <a:headEnd type="none" w="med" len="med"/>
              <a:tailEnd type="none" w="med" len="med"/>
            </a:ln>
          </p:spPr>
        </p:sp>
      </p:grpSp>
      <p:grpSp>
        <p:nvGrpSpPr>
          <p:cNvPr id="8199" name="组合 11"/>
          <p:cNvGrpSpPr/>
          <p:nvPr/>
        </p:nvGrpSpPr>
        <p:grpSpPr>
          <a:xfrm flipH="1" flipV="1">
            <a:off x="190500" y="6296025"/>
            <a:ext cx="647700" cy="425450"/>
            <a:chOff x="0" y="0"/>
            <a:chExt cx="3485322" cy="2092601"/>
          </a:xfrm>
        </p:grpSpPr>
        <p:sp>
          <p:nvSpPr>
            <p:cNvPr id="8200" name="直接连接符 12"/>
            <p:cNvSpPr/>
            <p:nvPr/>
          </p:nvSpPr>
          <p:spPr>
            <a:xfrm>
              <a:off x="0" y="43730"/>
              <a:ext cx="3485322" cy="1"/>
            </a:xfrm>
            <a:prstGeom prst="line">
              <a:avLst/>
            </a:prstGeom>
            <a:ln w="25400" cap="flat" cmpd="sng">
              <a:solidFill>
                <a:srgbClr val="FFFFFF">
                  <a:alpha val="59999"/>
                </a:srgbClr>
              </a:solidFill>
              <a:prstDash val="solid"/>
              <a:bevel/>
              <a:headEnd type="none" w="med" len="med"/>
              <a:tailEnd type="none" w="med" len="med"/>
            </a:ln>
          </p:spPr>
        </p:sp>
        <p:sp>
          <p:nvSpPr>
            <p:cNvPr id="8201" name="直接连接符 13"/>
            <p:cNvSpPr/>
            <p:nvPr/>
          </p:nvSpPr>
          <p:spPr>
            <a:xfrm>
              <a:off x="3451168" y="0"/>
              <a:ext cx="1" cy="2092601"/>
            </a:xfrm>
            <a:prstGeom prst="line">
              <a:avLst/>
            </a:prstGeom>
            <a:ln w="25400" cap="flat" cmpd="sng">
              <a:solidFill>
                <a:srgbClr val="FFFFFF">
                  <a:alpha val="59999"/>
                </a:srgbClr>
              </a:solidFill>
              <a:prstDash val="solid"/>
              <a:bevel/>
              <a:headEnd type="none" w="med" len="med"/>
              <a:tailEnd type="none" w="med" len="med"/>
            </a:ln>
          </p:spPr>
        </p:sp>
      </p:grpSp>
      <p:sp>
        <p:nvSpPr>
          <p:cNvPr id="8218" name="矩形 25"/>
          <p:cNvSpPr/>
          <p:nvPr/>
        </p:nvSpPr>
        <p:spPr>
          <a:xfrm>
            <a:off x="559435" y="282575"/>
            <a:ext cx="3174365" cy="548640"/>
          </a:xfrm>
          <a:prstGeom prst="rect">
            <a:avLst/>
          </a:prstGeom>
          <a:noFill/>
          <a:ln w="9525">
            <a:noFill/>
          </a:ln>
        </p:spPr>
        <p:txBody>
          <a:bodyPr wrap="square">
            <a:spAutoFit/>
          </a:bodyPr>
          <a:p>
            <a:pPr lvl="0" algn="l"/>
            <a:r>
              <a:rPr lang="zh-CN" altLang="en-US" sz="2800" dirty="0">
                <a:solidFill>
                  <a:srgbClr val="FFFFFF"/>
                </a:solidFill>
                <a:latin typeface="微软雅黑" panose="020B0503020204020204" pitchFamily="2" charset="-122"/>
                <a:ea typeface="微软雅黑" panose="020B0503020204020204" pitchFamily="2" charset="-122"/>
                <a:cs typeface="+mn-ea"/>
                <a:sym typeface="微软雅黑" panose="020B0503020204020204" pitchFamily="2" charset="-122"/>
              </a:rPr>
              <a:t>批量上传功能</a:t>
            </a:r>
            <a:endParaRPr lang="zh-CN" altLang="en-US" sz="2800" dirty="0">
              <a:solidFill>
                <a:srgbClr val="FFFFFF"/>
              </a:solidFill>
              <a:latin typeface="微软雅黑" panose="020B0503020204020204" pitchFamily="2" charset="-122"/>
              <a:ea typeface="微软雅黑" panose="020B0503020204020204" pitchFamily="2" charset="-122"/>
              <a:cs typeface="+mn-ea"/>
              <a:sym typeface="微软雅黑" panose="020B0503020204020204" pitchFamily="2" charset="-122"/>
            </a:endParaRPr>
          </a:p>
        </p:txBody>
      </p:sp>
      <p:sp>
        <p:nvSpPr>
          <p:cNvPr id="3" name="文本框 2"/>
          <p:cNvSpPr txBox="1"/>
          <p:nvPr/>
        </p:nvSpPr>
        <p:spPr>
          <a:xfrm>
            <a:off x="6892290" y="5764530"/>
            <a:ext cx="3755390" cy="548640"/>
          </a:xfrm>
          <a:prstGeom prst="rect">
            <a:avLst/>
          </a:prstGeom>
          <a:noFill/>
        </p:spPr>
        <p:txBody>
          <a:bodyPr wrap="square" rtlCol="0">
            <a:spAutoFit/>
          </a:bodyPr>
          <a:p>
            <a:pPr algn="l"/>
            <a:r>
              <a:rPr lang="zh-CN" altLang="en-US" sz="2800">
                <a:solidFill>
                  <a:schemeClr val="bg1"/>
                </a:solidFill>
                <a:latin typeface="微软雅黑" panose="020B0503020204020204" pitchFamily="2" charset="-122"/>
                <a:ea typeface="微软雅黑" panose="020B0503020204020204" pitchFamily="2" charset="-122"/>
                <a:cs typeface="+mn-ea"/>
              </a:rPr>
              <a:t>图例一、批量提交</a:t>
            </a:r>
            <a:endParaRPr lang="zh-CN" altLang="en-US" sz="2800">
              <a:solidFill>
                <a:schemeClr val="bg1"/>
              </a:solidFill>
              <a:latin typeface="微软雅黑" panose="020B0503020204020204" pitchFamily="2" charset="-122"/>
              <a:ea typeface="微软雅黑" panose="020B0503020204020204" pitchFamily="2" charset="-122"/>
              <a:cs typeface="+mn-ea"/>
            </a:endParaRPr>
          </a:p>
        </p:txBody>
      </p:sp>
      <p:pic>
        <p:nvPicPr>
          <p:cNvPr id="2" name="图片 1"/>
          <p:cNvPicPr>
            <a:picLocks noChangeAspect="1"/>
          </p:cNvPicPr>
          <p:nvPr/>
        </p:nvPicPr>
        <p:blipFill>
          <a:blip r:embed="rId1"/>
          <a:stretch>
            <a:fillRect/>
          </a:stretch>
        </p:blipFill>
        <p:spPr>
          <a:xfrm>
            <a:off x="4086860" y="831215"/>
            <a:ext cx="8104505" cy="4856480"/>
          </a:xfrm>
          <a:prstGeom prst="rect">
            <a:avLst/>
          </a:prstGeom>
        </p:spPr>
      </p:pic>
      <p:sp>
        <p:nvSpPr>
          <p:cNvPr id="8" name="文本框 7"/>
          <p:cNvSpPr txBox="1"/>
          <p:nvPr/>
        </p:nvSpPr>
        <p:spPr>
          <a:xfrm>
            <a:off x="365760" y="1149985"/>
            <a:ext cx="3357880" cy="722630"/>
          </a:xfrm>
          <a:prstGeom prst="rect">
            <a:avLst/>
          </a:prstGeom>
          <a:noFill/>
        </p:spPr>
        <p:txBody>
          <a:bodyPr wrap="square" rtlCol="0">
            <a:spAutoFit/>
          </a:bodyPr>
          <a:p>
            <a:r>
              <a:rPr lang="zh-CN" altLang="en-US" sz="2000">
                <a:solidFill>
                  <a:schemeClr val="bg1"/>
                </a:solidFill>
                <a:latin typeface="微软雅黑" panose="020B0503020204020204" pitchFamily="2" charset="-122"/>
                <a:ea typeface="微软雅黑" panose="020B0503020204020204" pitchFamily="2" charset="-122"/>
                <a:cs typeface="宋体" panose="02010600030101010101" pitchFamily="2" charset="-122"/>
              </a:rPr>
              <a:t>继续添加：点击继续添加即可添加刚才未添加的论文。</a:t>
            </a:r>
            <a:endParaRPr lang="zh-CN" altLang="en-US" sz="2000">
              <a:solidFill>
                <a:schemeClr val="bg1"/>
              </a:solidFill>
              <a:latin typeface="微软雅黑" panose="020B0503020204020204" pitchFamily="2" charset="-122"/>
              <a:ea typeface="微软雅黑" panose="020B0503020204020204" pitchFamily="2" charset="-122"/>
              <a:cs typeface="宋体" panose="02010600030101010101" pitchFamily="2" charset="-122"/>
            </a:endParaRPr>
          </a:p>
        </p:txBody>
      </p:sp>
      <p:sp>
        <p:nvSpPr>
          <p:cNvPr id="9" name="文本框 8"/>
          <p:cNvSpPr txBox="1"/>
          <p:nvPr/>
        </p:nvSpPr>
        <p:spPr>
          <a:xfrm>
            <a:off x="365760" y="2134870"/>
            <a:ext cx="3474720" cy="1027430"/>
          </a:xfrm>
          <a:prstGeom prst="rect">
            <a:avLst/>
          </a:prstGeom>
          <a:noFill/>
        </p:spPr>
        <p:txBody>
          <a:bodyPr wrap="square" rtlCol="0">
            <a:spAutoFit/>
          </a:bodyPr>
          <a:p>
            <a:pPr algn="l"/>
            <a:r>
              <a:rPr lang="zh-CN" altLang="en-US" sz="2000">
                <a:solidFill>
                  <a:schemeClr val="bg1"/>
                </a:solidFill>
                <a:latin typeface="微软雅黑" panose="020B0503020204020204" pitchFamily="2" charset="-122"/>
                <a:ea typeface="微软雅黑" panose="020B0503020204020204" pitchFamily="2" charset="-122"/>
                <a:cs typeface="宋体" panose="02010600030101010101" pitchFamily="2" charset="-122"/>
              </a:rPr>
              <a:t>全部提交：点击全部提交即可实现已上传的论文全部提交进行检测。</a:t>
            </a:r>
            <a:endParaRPr lang="zh-CN" altLang="en-US" sz="2000">
              <a:solidFill>
                <a:schemeClr val="bg1"/>
              </a:solidFill>
              <a:latin typeface="微软雅黑" panose="020B0503020204020204" pitchFamily="2" charset="-122"/>
              <a:ea typeface="微软雅黑" panose="020B0503020204020204" pitchFamily="2" charset="-122"/>
              <a:cs typeface="宋体" panose="02010600030101010101" pitchFamily="2" charset="-122"/>
            </a:endParaRPr>
          </a:p>
        </p:txBody>
      </p:sp>
      <p:sp>
        <p:nvSpPr>
          <p:cNvPr id="10" name="文本框 9"/>
          <p:cNvSpPr txBox="1"/>
          <p:nvPr/>
        </p:nvSpPr>
        <p:spPr>
          <a:xfrm>
            <a:off x="365760" y="3427730"/>
            <a:ext cx="3686810" cy="1027430"/>
          </a:xfrm>
          <a:prstGeom prst="rect">
            <a:avLst/>
          </a:prstGeom>
          <a:noFill/>
        </p:spPr>
        <p:txBody>
          <a:bodyPr wrap="square" rtlCol="0">
            <a:spAutoFit/>
          </a:bodyPr>
          <a:p>
            <a:pPr algn="l"/>
            <a:r>
              <a:rPr lang="zh-CN" altLang="en-US" sz="2000">
                <a:solidFill>
                  <a:schemeClr val="bg1"/>
                </a:solidFill>
                <a:latin typeface="微软雅黑" panose="020B0503020204020204" pitchFamily="2" charset="-122"/>
                <a:ea typeface="微软雅黑" panose="020B0503020204020204" pitchFamily="2" charset="-122"/>
                <a:cs typeface="宋体" panose="02010600030101010101" pitchFamily="2" charset="-122"/>
              </a:rPr>
              <a:t>重新上传：以防用户上传错了文档，重新上传功能会删掉已添加的全部论文重新选择添加。</a:t>
            </a:r>
            <a:endParaRPr lang="zh-CN" altLang="en-US" sz="2000">
              <a:solidFill>
                <a:schemeClr val="bg1"/>
              </a:solidFill>
              <a:latin typeface="微软雅黑" panose="020B0503020204020204" pitchFamily="2" charset="-122"/>
              <a:ea typeface="微软雅黑" panose="020B0503020204020204" pitchFamily="2" charset="-122"/>
              <a:cs typeface="宋体" panose="02010600030101010101" pitchFamily="2" charset="-122"/>
            </a:endParaRPr>
          </a:p>
        </p:txBody>
      </p:sp>
      <p:sp>
        <p:nvSpPr>
          <p:cNvPr id="11" name="文本框 10"/>
          <p:cNvSpPr txBox="1"/>
          <p:nvPr/>
        </p:nvSpPr>
        <p:spPr>
          <a:xfrm>
            <a:off x="365760" y="4737100"/>
            <a:ext cx="3561715" cy="1027430"/>
          </a:xfrm>
          <a:prstGeom prst="rect">
            <a:avLst/>
          </a:prstGeom>
          <a:noFill/>
        </p:spPr>
        <p:txBody>
          <a:bodyPr wrap="square" rtlCol="0">
            <a:spAutoFit/>
          </a:bodyPr>
          <a:p>
            <a:pPr algn="l"/>
            <a:r>
              <a:rPr lang="zh-CN" altLang="en-US" sz="2000">
                <a:solidFill>
                  <a:schemeClr val="bg1"/>
                </a:solidFill>
                <a:latin typeface="微软雅黑" panose="020B0503020204020204" pitchFamily="2" charset="-122"/>
                <a:ea typeface="微软雅黑" panose="020B0503020204020204" pitchFamily="2" charset="-122"/>
                <a:cs typeface="宋体" panose="02010600030101010101" pitchFamily="2" charset="-122"/>
              </a:rPr>
              <a:t>右侧删除功能：以防用户添加错了某一篇文档，可进行单个删除调整。</a:t>
            </a:r>
            <a:endParaRPr lang="zh-CN" altLang="en-US" sz="2000">
              <a:solidFill>
                <a:schemeClr val="bg1"/>
              </a:solidFill>
              <a:latin typeface="微软雅黑" panose="020B0503020204020204" pitchFamily="2" charset="-122"/>
              <a:ea typeface="微软雅黑" panose="020B0503020204020204"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218"/>
                                        </p:tgtEl>
                                        <p:attrNameLst>
                                          <p:attrName>style.visibility</p:attrName>
                                        </p:attrNameLst>
                                      </p:cBhvr>
                                      <p:to>
                                        <p:strVal val="visible"/>
                                      </p:to>
                                    </p:set>
                                    <p:animEffect filter="fade">
                                      <p:cBhvr>
                                        <p:cTn id="7" dur="500"/>
                                        <p:tgtEl>
                                          <p:spTgt spid="8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8" grpId="0" bldLvl="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图片 6"/>
          <p:cNvPicPr>
            <a:picLocks noChangeAspect="1"/>
          </p:cNvPicPr>
          <p:nvPr/>
        </p:nvPicPr>
        <p:blipFill>
          <a:blip r:embed="rId1"/>
          <a:stretch>
            <a:fillRect/>
          </a:stretch>
        </p:blipFill>
        <p:spPr>
          <a:xfrm>
            <a:off x="-58420" y="0"/>
            <a:ext cx="12192000" cy="6858000"/>
          </a:xfrm>
          <a:prstGeom prst="rect">
            <a:avLst/>
          </a:prstGeom>
          <a:noFill/>
          <a:ln w="9525">
            <a:noFill/>
          </a:ln>
        </p:spPr>
      </p:pic>
      <p:grpSp>
        <p:nvGrpSpPr>
          <p:cNvPr id="12292" name="组合 8"/>
          <p:cNvGrpSpPr/>
          <p:nvPr/>
        </p:nvGrpSpPr>
        <p:grpSpPr>
          <a:xfrm>
            <a:off x="10981055" y="503873"/>
            <a:ext cx="647700" cy="425450"/>
            <a:chOff x="0" y="0"/>
            <a:chExt cx="3485322" cy="2092601"/>
          </a:xfrm>
        </p:grpSpPr>
        <p:sp>
          <p:nvSpPr>
            <p:cNvPr id="12293" name="直接连接符 9"/>
            <p:cNvSpPr/>
            <p:nvPr/>
          </p:nvSpPr>
          <p:spPr>
            <a:xfrm>
              <a:off x="0" y="43730"/>
              <a:ext cx="3485322" cy="1"/>
            </a:xfrm>
            <a:prstGeom prst="line">
              <a:avLst/>
            </a:prstGeom>
            <a:ln w="25400" cap="flat" cmpd="sng">
              <a:solidFill>
                <a:srgbClr val="FFFFFF">
                  <a:alpha val="59999"/>
                </a:srgbClr>
              </a:solidFill>
              <a:prstDash val="solid"/>
              <a:bevel/>
              <a:headEnd type="none" w="med" len="med"/>
              <a:tailEnd type="none" w="med" len="med"/>
            </a:ln>
          </p:spPr>
        </p:sp>
        <p:sp>
          <p:nvSpPr>
            <p:cNvPr id="12294" name="直接连接符 10"/>
            <p:cNvSpPr/>
            <p:nvPr/>
          </p:nvSpPr>
          <p:spPr>
            <a:xfrm>
              <a:off x="3451168" y="0"/>
              <a:ext cx="1" cy="2092601"/>
            </a:xfrm>
            <a:prstGeom prst="line">
              <a:avLst/>
            </a:prstGeom>
            <a:ln w="25400" cap="flat" cmpd="sng">
              <a:solidFill>
                <a:srgbClr val="FFFFFF">
                  <a:alpha val="59999"/>
                </a:srgbClr>
              </a:solidFill>
              <a:prstDash val="solid"/>
              <a:bevel/>
              <a:headEnd type="none" w="med" len="med"/>
              <a:tailEnd type="none" w="med" len="med"/>
            </a:ln>
          </p:spPr>
        </p:sp>
      </p:grpSp>
      <p:grpSp>
        <p:nvGrpSpPr>
          <p:cNvPr id="12295" name="组合 11"/>
          <p:cNvGrpSpPr/>
          <p:nvPr/>
        </p:nvGrpSpPr>
        <p:grpSpPr>
          <a:xfrm flipH="1" flipV="1">
            <a:off x="-182245" y="6576060"/>
            <a:ext cx="647700" cy="425450"/>
            <a:chOff x="0" y="0"/>
            <a:chExt cx="3485322" cy="2092601"/>
          </a:xfrm>
        </p:grpSpPr>
        <p:sp>
          <p:nvSpPr>
            <p:cNvPr id="12296" name="直接连接符 12"/>
            <p:cNvSpPr/>
            <p:nvPr/>
          </p:nvSpPr>
          <p:spPr>
            <a:xfrm>
              <a:off x="0" y="43730"/>
              <a:ext cx="3485322" cy="1"/>
            </a:xfrm>
            <a:prstGeom prst="line">
              <a:avLst/>
            </a:prstGeom>
            <a:ln w="25400" cap="flat" cmpd="sng">
              <a:solidFill>
                <a:srgbClr val="FFFFFF">
                  <a:alpha val="59999"/>
                </a:srgbClr>
              </a:solidFill>
              <a:prstDash val="solid"/>
              <a:bevel/>
              <a:headEnd type="none" w="med" len="med"/>
              <a:tailEnd type="none" w="med" len="med"/>
            </a:ln>
          </p:spPr>
        </p:sp>
        <p:sp>
          <p:nvSpPr>
            <p:cNvPr id="12297" name="直接连接符 13"/>
            <p:cNvSpPr/>
            <p:nvPr/>
          </p:nvSpPr>
          <p:spPr>
            <a:xfrm>
              <a:off x="3451168" y="0"/>
              <a:ext cx="1" cy="2092601"/>
            </a:xfrm>
            <a:prstGeom prst="line">
              <a:avLst/>
            </a:prstGeom>
            <a:ln w="25400" cap="flat" cmpd="sng">
              <a:solidFill>
                <a:srgbClr val="FFFFFF">
                  <a:alpha val="59999"/>
                </a:srgbClr>
              </a:solidFill>
              <a:prstDash val="solid"/>
              <a:bevel/>
              <a:headEnd type="none" w="med" len="med"/>
              <a:tailEnd type="none" w="med" len="med"/>
            </a:ln>
          </p:spPr>
        </p:sp>
      </p:grpSp>
      <p:sp>
        <p:nvSpPr>
          <p:cNvPr id="12298" name="椭圆 5"/>
          <p:cNvSpPr/>
          <p:nvPr/>
        </p:nvSpPr>
        <p:spPr>
          <a:xfrm>
            <a:off x="1751330" y="2750185"/>
            <a:ext cx="2524125" cy="2524125"/>
          </a:xfrm>
          <a:prstGeom prst="ellipse">
            <a:avLst/>
          </a:prstGeom>
          <a:solidFill>
            <a:srgbClr val="FFFFFF">
              <a:alpha val="39999"/>
            </a:srgbClr>
          </a:solidFill>
          <a:ln w="12700">
            <a:noFill/>
          </a:ln>
        </p:spPr>
        <p:txBody>
          <a:bodyPr anchor="ctr"/>
          <a:p>
            <a:pPr lvl="0" algn="ctr">
              <a:lnSpc>
                <a:spcPct val="100000"/>
              </a:lnSpc>
            </a:pPr>
            <a:endParaRPr>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12299" name="弧形 39"/>
          <p:cNvSpPr>
            <a:spLocks noChangeAspect="1"/>
          </p:cNvSpPr>
          <p:nvPr/>
        </p:nvSpPr>
        <p:spPr>
          <a:xfrm rot="17057878">
            <a:off x="1063943" y="2077085"/>
            <a:ext cx="3865562" cy="3865563"/>
          </a:xfrm>
          <a:custGeom>
            <a:avLst/>
            <a:gdLst>
              <a:gd name="txL" fmla="*/ 0 w 6089"/>
              <a:gd name="txT" fmla="*/ 0 h 6089"/>
              <a:gd name="txR" fmla="*/ 6089 w 6089"/>
              <a:gd name="txB" fmla="*/ 6089 h 6089"/>
            </a:gdLst>
            <a:ahLst/>
            <a:cxnLst/>
            <a:rect l="txL" t="txT" r="txR" b="txB"/>
            <a:pathLst>
              <a:path w="6089" h="6089" stroke="0">
                <a:moveTo>
                  <a:pt x="190" y="4104"/>
                </a:moveTo>
                <a:arcTo wR="3044" hR="3044" stAng="-12021860" swAng="11148456"/>
                <a:lnTo>
                  <a:pt x="3044" y="3044"/>
                </a:lnTo>
                <a:close/>
              </a:path>
              <a:path w="6089" h="6089" fill="none">
                <a:moveTo>
                  <a:pt x="190" y="4104"/>
                </a:moveTo>
                <a:arcTo wR="3044" hR="3044" stAng="-12021860" swAng="11148456"/>
              </a:path>
            </a:pathLst>
          </a:custGeom>
          <a:noFill/>
          <a:ln w="444500" cap="flat" cmpd="sng">
            <a:solidFill>
              <a:srgbClr val="FFFFFF">
                <a:alpha val="20000"/>
              </a:srgbClr>
            </a:solidFill>
            <a:prstDash val="solid"/>
            <a:bevel/>
            <a:headEnd type="none" w="med" len="med"/>
            <a:tailEnd type="none" w="med" len="med"/>
          </a:ln>
        </p:spPr>
        <p:txBody>
          <a:bodyPr anchor="ctr"/>
          <a:p>
            <a:pPr lvl="0" algn="ctr">
              <a:lnSpc>
                <a:spcPct val="100000"/>
              </a:lnSpc>
            </a:pPr>
            <a:endParaRPr>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pic>
        <p:nvPicPr>
          <p:cNvPr id="12301" name="图片 19"/>
          <p:cNvPicPr>
            <a:picLocks noChangeAspect="1"/>
          </p:cNvPicPr>
          <p:nvPr/>
        </p:nvPicPr>
        <p:blipFill>
          <a:blip r:embed="rId2"/>
          <a:stretch>
            <a:fillRect/>
          </a:stretch>
        </p:blipFill>
        <p:spPr>
          <a:xfrm>
            <a:off x="2235518" y="3139123"/>
            <a:ext cx="1524000" cy="1524000"/>
          </a:xfrm>
          <a:prstGeom prst="rect">
            <a:avLst/>
          </a:prstGeom>
          <a:noFill/>
          <a:ln w="9525">
            <a:noFill/>
          </a:ln>
        </p:spPr>
      </p:pic>
      <p:sp>
        <p:nvSpPr>
          <p:cNvPr id="12302" name="弧形 22"/>
          <p:cNvSpPr>
            <a:spLocks noChangeAspect="1"/>
          </p:cNvSpPr>
          <p:nvPr/>
        </p:nvSpPr>
        <p:spPr>
          <a:xfrm rot="16985328">
            <a:off x="1062355" y="2085023"/>
            <a:ext cx="3851275" cy="3851275"/>
          </a:xfrm>
          <a:custGeom>
            <a:avLst/>
            <a:gdLst>
              <a:gd name="txL" fmla="*/ 0 w 6066"/>
              <a:gd name="txT" fmla="*/ 0 h 6066"/>
              <a:gd name="txR" fmla="*/ 6066 w 6066"/>
              <a:gd name="txB" fmla="*/ 6066 h 6066"/>
            </a:gdLst>
            <a:ahLst/>
            <a:cxnLst/>
            <a:rect l="txL" t="txT" r="txR" b="txB"/>
            <a:pathLst>
              <a:path w="6066" h="6066" stroke="0">
                <a:moveTo>
                  <a:pt x="1182" y="629"/>
                </a:moveTo>
                <a:arcTo wR="3033" hR="3033" stAng="-7655498" swAng="3915308"/>
                <a:lnTo>
                  <a:pt x="3033" y="3033"/>
                </a:lnTo>
                <a:close/>
              </a:path>
              <a:path w="6066" h="6066" fill="none">
                <a:moveTo>
                  <a:pt x="1182" y="629"/>
                </a:moveTo>
                <a:arcTo wR="3033" hR="3033" stAng="-7655498" swAng="3915308"/>
              </a:path>
            </a:pathLst>
          </a:custGeom>
          <a:noFill/>
          <a:ln w="590550" cap="flat" cmpd="sng">
            <a:solidFill>
              <a:srgbClr val="FFFFFF">
                <a:alpha val="50000"/>
              </a:srgbClr>
            </a:solidFill>
            <a:prstDash val="solid"/>
            <a:bevel/>
            <a:headEnd type="none" w="med" len="med"/>
            <a:tailEnd type="none" w="med" len="med"/>
          </a:ln>
        </p:spPr>
        <p:txBody>
          <a:bodyPr anchor="ctr"/>
          <a:p>
            <a:pPr lvl="0" algn="ctr">
              <a:lnSpc>
                <a:spcPct val="100000"/>
              </a:lnSpc>
            </a:pPr>
            <a:endParaRPr>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12303" name="弧形 23"/>
          <p:cNvSpPr>
            <a:spLocks noChangeAspect="1"/>
          </p:cNvSpPr>
          <p:nvPr/>
        </p:nvSpPr>
        <p:spPr>
          <a:xfrm>
            <a:off x="1256030" y="2085023"/>
            <a:ext cx="3867150" cy="3865562"/>
          </a:xfrm>
          <a:custGeom>
            <a:avLst/>
            <a:gdLst>
              <a:gd name="txL" fmla="*/ 0 w 6089"/>
              <a:gd name="txT" fmla="*/ 0 h 6089"/>
              <a:gd name="txR" fmla="*/ 6089 w 6089"/>
              <a:gd name="txB" fmla="*/ 6089 h 6089"/>
            </a:gdLst>
            <a:ahLst/>
            <a:cxnLst/>
            <a:rect l="txL" t="txT" r="txR" b="txB"/>
            <a:pathLst>
              <a:path w="6089" h="6089" stroke="0">
                <a:moveTo>
                  <a:pt x="2686" y="21"/>
                </a:moveTo>
                <a:arcTo wR="3044" hR="3044" stAng="-5804240" swAng="11204240"/>
                <a:lnTo>
                  <a:pt x="3044" y="3044"/>
                </a:lnTo>
                <a:close/>
              </a:path>
              <a:path w="6089" h="6089" fill="none">
                <a:moveTo>
                  <a:pt x="2686" y="21"/>
                </a:moveTo>
                <a:arcTo wR="3044" hR="3044" stAng="-5804240" swAng="11204240"/>
              </a:path>
            </a:pathLst>
          </a:custGeom>
          <a:noFill/>
          <a:ln w="12700" cap="flat" cmpd="sng">
            <a:solidFill>
              <a:srgbClr val="FFFFFF"/>
            </a:solidFill>
            <a:prstDash val="solid"/>
            <a:bevel/>
            <a:headEnd type="none" w="med" len="med"/>
            <a:tailEnd type="none" w="med" len="med"/>
          </a:ln>
        </p:spPr>
        <p:txBody>
          <a:bodyPr anchor="ctr"/>
          <a:p>
            <a:pPr lvl="0" algn="ctr">
              <a:lnSpc>
                <a:spcPct val="100000"/>
              </a:lnSpc>
            </a:pPr>
            <a:endParaRPr>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12309" name="TextBox 16"/>
          <p:cNvSpPr/>
          <p:nvPr/>
        </p:nvSpPr>
        <p:spPr>
          <a:xfrm>
            <a:off x="6381115" y="2085340"/>
            <a:ext cx="4180840" cy="914400"/>
          </a:xfrm>
          <a:prstGeom prst="rect">
            <a:avLst/>
          </a:prstGeom>
          <a:noFill/>
          <a:ln w="9525">
            <a:noFill/>
          </a:ln>
        </p:spPr>
        <p:txBody>
          <a:bodyPr wrap="square">
            <a:spAutoFit/>
          </a:bodyPr>
          <a:p>
            <a:pPr lvl="0" algn="just" eaLnBrk="0" hangingPunct="0">
              <a:lnSpc>
                <a:spcPct val="150000"/>
              </a:lnSpc>
            </a:pPr>
            <a:r>
              <a:rPr lang="zh-CN" altLang="en-US" sz="36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批量上传总结</a:t>
            </a:r>
            <a:endParaRPr lang="zh-CN" altLang="en-US" sz="36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2311" name="直接连接符 69"/>
          <p:cNvSpPr/>
          <p:nvPr/>
        </p:nvSpPr>
        <p:spPr>
          <a:xfrm>
            <a:off x="4950143" y="2671763"/>
            <a:ext cx="1171575" cy="0"/>
          </a:xfrm>
          <a:prstGeom prst="line">
            <a:avLst/>
          </a:prstGeom>
          <a:ln w="19050" cap="flat" cmpd="sng">
            <a:pattFill prst="horz">
              <a:fgClr>
                <a:schemeClr val="accent1"/>
              </a:fgClr>
              <a:bgClr>
                <a:srgbClr val="FFFFFF"/>
              </a:bgClr>
            </a:pattFill>
            <a:prstDash val="solid"/>
            <a:bevel/>
            <a:headEnd type="none" w="med" len="med"/>
            <a:tailEnd type="none" w="med" len="med"/>
          </a:ln>
        </p:spPr>
      </p:sp>
      <p:sp>
        <p:nvSpPr>
          <p:cNvPr id="12315" name="矩形 18"/>
          <p:cNvSpPr/>
          <p:nvPr/>
        </p:nvSpPr>
        <p:spPr>
          <a:xfrm>
            <a:off x="-204470" y="562610"/>
            <a:ext cx="955675" cy="400050"/>
          </a:xfrm>
          <a:prstGeom prst="rect">
            <a:avLst/>
          </a:prstGeom>
          <a:noFill/>
          <a:ln w="9525">
            <a:noFill/>
          </a:ln>
        </p:spPr>
        <p:txBody>
          <a:bodyPr wrap="none">
            <a:spAutoFit/>
          </a:bodyPr>
          <a:p>
            <a:pPr lvl="0">
              <a:lnSpc>
                <a:spcPct val="100000"/>
              </a:lnSpc>
            </a:pPr>
            <a:r>
              <a:rPr lang="zh-CN" altLang="en-US" sz="2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过渡页</a:t>
            </a:r>
            <a:endParaRPr lang="zh-CN" altLang="en-US" sz="2000" dirty="0">
              <a:solidFill>
                <a:srgbClr val="FFFFFF"/>
              </a:solidFill>
              <a:latin typeface="Calibri" panose="020F0502020204030204" charset="0"/>
              <a:ea typeface="宋体" panose="02010600030101010101" pitchFamily="2" charset="-122"/>
              <a:sym typeface="宋体" panose="02010600030101010101" pitchFamily="2" charset="-122"/>
            </a:endParaRPr>
          </a:p>
        </p:txBody>
      </p:sp>
      <p:sp>
        <p:nvSpPr>
          <p:cNvPr id="3" name="任意多边形 77"/>
          <p:cNvSpPr/>
          <p:nvPr/>
        </p:nvSpPr>
        <p:spPr>
          <a:xfrm>
            <a:off x="4445635" y="2423160"/>
            <a:ext cx="504825" cy="503238"/>
          </a:xfrm>
          <a:custGeom>
            <a:avLst/>
            <a:gdLst>
              <a:gd name="txL" fmla="*/ 0 w 503366"/>
              <a:gd name="txT" fmla="*/ 0 h 503366"/>
              <a:gd name="txR" fmla="*/ 503366 w 503366"/>
              <a:gd name="txB" fmla="*/ 503366 h 503366"/>
            </a:gdLst>
            <a:ahLst/>
            <a:cxnLst>
              <a:cxn ang="0">
                <a:pos x="0" y="0"/>
              </a:cxn>
            </a:cxnLst>
            <a:rect l="txL" t="txT" r="txR" b="txB"/>
            <a:pathLst>
              <a:path w="503366" h="503366">
                <a:moveTo>
                  <a:pt x="274220" y="146340"/>
                </a:moveTo>
                <a:lnTo>
                  <a:pt x="205028" y="166432"/>
                </a:lnTo>
                <a:lnTo>
                  <a:pt x="205028" y="189035"/>
                </a:lnTo>
                <a:lnTo>
                  <a:pt x="249733" y="176101"/>
                </a:lnTo>
                <a:lnTo>
                  <a:pt x="249733" y="323776"/>
                </a:lnTo>
                <a:lnTo>
                  <a:pt x="206159" y="323776"/>
                </a:lnTo>
                <a:lnTo>
                  <a:pt x="206159" y="344998"/>
                </a:lnTo>
                <a:lnTo>
                  <a:pt x="317668" y="344998"/>
                </a:lnTo>
                <a:lnTo>
                  <a:pt x="317668" y="323776"/>
                </a:lnTo>
                <a:lnTo>
                  <a:pt x="274220" y="323776"/>
                </a:lnTo>
                <a:close/>
                <a:moveTo>
                  <a:pt x="251683" y="0"/>
                </a:moveTo>
                <a:cubicBezTo>
                  <a:pt x="390684" y="0"/>
                  <a:pt x="503366" y="112682"/>
                  <a:pt x="503366" y="251683"/>
                </a:cubicBezTo>
                <a:cubicBezTo>
                  <a:pt x="503366" y="390684"/>
                  <a:pt x="390684" y="503366"/>
                  <a:pt x="251683" y="503366"/>
                </a:cubicBezTo>
                <a:cubicBezTo>
                  <a:pt x="112682" y="503366"/>
                  <a:pt x="0" y="390684"/>
                  <a:pt x="0" y="251683"/>
                </a:cubicBezTo>
                <a:cubicBezTo>
                  <a:pt x="0" y="112682"/>
                  <a:pt x="112682" y="0"/>
                  <a:pt x="251683" y="0"/>
                </a:cubicBezTo>
                <a:close/>
              </a:path>
            </a:pathLst>
          </a:custGeom>
          <a:solidFill>
            <a:srgbClr val="FFFFFF"/>
          </a:solidFill>
          <a:ln w="635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 name="文本框 3"/>
          <p:cNvSpPr txBox="1"/>
          <p:nvPr/>
        </p:nvSpPr>
        <p:spPr>
          <a:xfrm>
            <a:off x="5511165" y="3250565"/>
            <a:ext cx="5647055" cy="2255520"/>
          </a:xfrm>
          <a:prstGeom prst="rect">
            <a:avLst/>
          </a:prstGeom>
          <a:noFill/>
        </p:spPr>
        <p:txBody>
          <a:bodyPr wrap="square" rtlCol="0">
            <a:spAutoFit/>
          </a:bodyPr>
          <a:p>
            <a:r>
              <a:rPr lang="zh-CN" altLang="en-US" sz="2800">
                <a:solidFill>
                  <a:schemeClr val="bg1"/>
                </a:solidFill>
                <a:latin typeface="微软雅黑" panose="020B0503020204020204" pitchFamily="2" charset="-122"/>
                <a:ea typeface="微软雅黑" panose="020B0503020204020204" pitchFamily="2" charset="-122"/>
              </a:rPr>
              <a:t>传统模式下论文检测只能分篇上传检测，分篇上传操作费时费工作量，我们的系统推出批量上传检测功能，不仅为老师节约了时间和工作量，还提高了老师的工作效率。</a:t>
            </a:r>
            <a:endParaRPr lang="zh-CN" altLang="en-US" sz="2800">
              <a:solidFill>
                <a:schemeClr val="bg1"/>
              </a:solidFill>
              <a:latin typeface="微软雅黑" panose="020B0503020204020204" pitchFamily="2" charset="-122"/>
              <a:ea typeface="微软雅黑" panose="020B0503020204020204"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315"/>
                                        </p:tgtEl>
                                        <p:attrNameLst>
                                          <p:attrName>style.visibility</p:attrName>
                                        </p:attrNameLst>
                                      </p:cBhvr>
                                      <p:to>
                                        <p:strVal val="visible"/>
                                      </p:to>
                                    </p:set>
                                    <p:animEffect filter="fade">
                                      <p:cBhvr>
                                        <p:cTn id="7" dur="500"/>
                                        <p:tgtEl>
                                          <p:spTgt spid="12315"/>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12298"/>
                                        </p:tgtEl>
                                        <p:attrNameLst>
                                          <p:attrName>style.visibility</p:attrName>
                                        </p:attrNameLst>
                                      </p:cBhvr>
                                      <p:to>
                                        <p:strVal val="visible"/>
                                      </p:to>
                                    </p:set>
                                    <p:animEffect filter="circle(out)">
                                      <p:cBhvr>
                                        <p:cTn id="10" dur="250"/>
                                        <p:tgtEl>
                                          <p:spTgt spid="12298"/>
                                        </p:tgtEl>
                                      </p:cBhvr>
                                    </p:animEffect>
                                  </p:childTnLst>
                                </p:cTn>
                              </p:par>
                              <p:par>
                                <p:cTn id="11" presetID="10" presetClass="entr" presetSubtype="0" fill="hold" nodeType="withEffect">
                                  <p:stCondLst>
                                    <p:cond delay="0"/>
                                  </p:stCondLst>
                                  <p:childTnLst>
                                    <p:set>
                                      <p:cBhvr>
                                        <p:cTn id="12" dur="1" fill="hold">
                                          <p:stCondLst>
                                            <p:cond delay="0"/>
                                          </p:stCondLst>
                                        </p:cTn>
                                        <p:tgtEl>
                                          <p:spTgt spid="12301"/>
                                        </p:tgtEl>
                                        <p:attrNameLst>
                                          <p:attrName>style.visibility</p:attrName>
                                        </p:attrNameLst>
                                      </p:cBhvr>
                                      <p:to>
                                        <p:strVal val="visible"/>
                                      </p:to>
                                    </p:set>
                                    <p:animEffect filter="fade">
                                      <p:cBhvr>
                                        <p:cTn id="13" dur="500"/>
                                        <p:tgtEl>
                                          <p:spTgt spid="12301"/>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2303"/>
                                        </p:tgtEl>
                                        <p:attrNameLst>
                                          <p:attrName>style.visibility</p:attrName>
                                        </p:attrNameLst>
                                      </p:cBhvr>
                                      <p:to>
                                        <p:strVal val="visible"/>
                                      </p:to>
                                    </p:set>
                                    <p:animEffect filter="wheel(1)">
                                      <p:cBhvr>
                                        <p:cTn id="16" dur="250"/>
                                        <p:tgtEl>
                                          <p:spTgt spid="12303"/>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12299"/>
                                        </p:tgtEl>
                                        <p:attrNameLst>
                                          <p:attrName>style.visibility</p:attrName>
                                        </p:attrNameLst>
                                      </p:cBhvr>
                                      <p:to>
                                        <p:strVal val="visible"/>
                                      </p:to>
                                    </p:set>
                                    <p:animEffect filter="circle(out)">
                                      <p:cBhvr>
                                        <p:cTn id="19" dur="250"/>
                                        <p:tgtEl>
                                          <p:spTgt spid="12299"/>
                                        </p:tgtEl>
                                      </p:cBhvr>
                                    </p:animEffect>
                                  </p:childTnLst>
                                </p:cTn>
                              </p:par>
                              <p:par>
                                <p:cTn id="20" presetID="6" presetClass="entr" presetSubtype="32" fill="hold" grpId="0" nodeType="withEffect">
                                  <p:stCondLst>
                                    <p:cond delay="200"/>
                                  </p:stCondLst>
                                  <p:childTnLst>
                                    <p:set>
                                      <p:cBhvr>
                                        <p:cTn id="21" dur="1" fill="hold">
                                          <p:stCondLst>
                                            <p:cond delay="0"/>
                                          </p:stCondLst>
                                        </p:cTn>
                                        <p:tgtEl>
                                          <p:spTgt spid="12302"/>
                                        </p:tgtEl>
                                        <p:attrNameLst>
                                          <p:attrName>style.visibility</p:attrName>
                                        </p:attrNameLst>
                                      </p:cBhvr>
                                      <p:to>
                                        <p:strVal val="visible"/>
                                      </p:to>
                                    </p:set>
                                    <p:animEffect filter="circle(out)">
                                      <p:cBhvr>
                                        <p:cTn id="22" dur="250"/>
                                        <p:tgtEl>
                                          <p:spTgt spid="12302"/>
                                        </p:tgtEl>
                                      </p:cBhvr>
                                    </p:animEffect>
                                  </p:childTnLst>
                                </p:cTn>
                              </p:par>
                              <p:par>
                                <p:cTn id="23" presetID="22" presetClass="entr" presetSubtype="8" fill="hold" nodeType="withEffect">
                                  <p:stCondLst>
                                    <p:cond delay="400"/>
                                  </p:stCondLst>
                                  <p:childTnLst>
                                    <p:set>
                                      <p:cBhvr>
                                        <p:cTn id="24" dur="1" fill="hold">
                                          <p:stCondLst>
                                            <p:cond delay="0"/>
                                          </p:stCondLst>
                                        </p:cTn>
                                        <p:tgtEl>
                                          <p:spTgt spid="12311"/>
                                        </p:tgtEl>
                                        <p:attrNameLst>
                                          <p:attrName>style.visibility</p:attrName>
                                        </p:attrNameLst>
                                      </p:cBhvr>
                                      <p:to>
                                        <p:strVal val="visible"/>
                                      </p:to>
                                    </p:set>
                                    <p:animEffect filter="wipe(left)">
                                      <p:cBhvr>
                                        <p:cTn id="25" dur="250"/>
                                        <p:tgtEl>
                                          <p:spTgt spid="12311"/>
                                        </p:tgtEl>
                                      </p:cBhvr>
                                    </p:animEffect>
                                  </p:childTnLst>
                                </p:cTn>
                              </p:par>
                              <p:par>
                                <p:cTn id="26" presetID="10" presetClass="entr" presetSubtype="0" fill="hold" grpId="0" nodeType="withEffect">
                                  <p:stCondLst>
                                    <p:cond delay="400"/>
                                  </p:stCondLst>
                                  <p:childTnLst>
                                    <p:set>
                                      <p:cBhvr>
                                        <p:cTn id="27" dur="1" fill="hold">
                                          <p:stCondLst>
                                            <p:cond delay="0"/>
                                          </p:stCondLst>
                                        </p:cTn>
                                        <p:tgtEl>
                                          <p:spTgt spid="12309"/>
                                        </p:tgtEl>
                                        <p:attrNameLst>
                                          <p:attrName>style.visibility</p:attrName>
                                        </p:attrNameLst>
                                      </p:cBhvr>
                                      <p:to>
                                        <p:strVal val="visible"/>
                                      </p:to>
                                    </p:set>
                                    <p:animEffect filter="fade">
                                      <p:cBhvr>
                                        <p:cTn id="28" dur="500"/>
                                        <p:tgtEl>
                                          <p:spTgt spid="12309"/>
                                        </p:tgtEl>
                                      </p:cBhvr>
                                    </p:animEffect>
                                  </p:childTnLst>
                                </p:cTn>
                              </p:par>
                              <p:par>
                                <p:cTn id="29" presetID="21" presetClass="entr" presetSubtype="1" fill="hold" grpId="0" nodeType="withEffect">
                                  <p:stCondLst>
                                    <p:cond delay="200"/>
                                  </p:stCondLst>
                                  <p:childTnLst>
                                    <p:set>
                                      <p:cBhvr>
                                        <p:cTn id="30" dur="1" fill="hold">
                                          <p:stCondLst>
                                            <p:cond delay="0"/>
                                          </p:stCondLst>
                                        </p:cTn>
                                        <p:tgtEl>
                                          <p:spTgt spid="3"/>
                                        </p:tgtEl>
                                        <p:attrNameLst>
                                          <p:attrName>style.visibility</p:attrName>
                                        </p:attrNameLst>
                                      </p:cBhvr>
                                      <p:to>
                                        <p:strVal val="visible"/>
                                      </p:to>
                                    </p:set>
                                    <p:animEffect filter="wheel(1)">
                                      <p:cBhvr>
                                        <p:cTn id="31"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 grpId="0" bldLvl="0" animBg="1"/>
      <p:bldP spid="12299" grpId="0" bldLvl="0" animBg="1"/>
      <p:bldP spid="12302" grpId="0" bldLvl="0" animBg="1"/>
      <p:bldP spid="12303" grpId="0" bldLvl="0" animBg="1"/>
      <p:bldP spid="12309" grpId="0" bldLvl="0"/>
      <p:bldP spid="12315" grpId="0" bldLvl="0"/>
      <p:bldP spid="3" grpId="0" bldLvl="0" animBg="1"/>
    </p:bldLst>
  </p:timing>
</p:sld>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1387</Words>
  <Application>WPS 演示</Application>
  <PresentationFormat>自定义</PresentationFormat>
  <Paragraphs>136</Paragraphs>
  <Slides>21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21</vt:i4>
      </vt:variant>
    </vt:vector>
  </HeadingPairs>
  <TitlesOfParts>
    <vt:vector size="28" baseType="lpstr">
      <vt:lpstr>Arial</vt:lpstr>
      <vt:lpstr>宋体</vt:lpstr>
      <vt:lpstr>Wingdings</vt:lpstr>
      <vt:lpstr>Calibri Light</vt:lpstr>
      <vt:lpstr>Calibri</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qianfang</dc:creator>
  <cp:lastModifiedBy>admin</cp:lastModifiedBy>
  <cp:revision>106</cp:revision>
  <dcterms:created xsi:type="dcterms:W3CDTF">2014-12-03T02:29:00Z</dcterms:created>
  <dcterms:modified xsi:type="dcterms:W3CDTF">2017-05-20T09:11:10Z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2052-10.1.0.6391</vt:lpwstr>
  </property>
</Properties>
</file>